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065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2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Blesses His Worshiper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t praises to the Lord!The Lord blesses everyonewho worships him and gladlyobeys his teaching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descendants will havegreat power in the land,because the Lord blessesall who do righ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get rich and prosperand will always be rememberedfor their fairn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be so kindand merciful and good,that they will be a lightin the dark for otherswho do the right th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e will go well for thosewho freely lendand are honest in busin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on't ever be troubled,and the kind things they dowill never be forgott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d news won't bother them;they have decidedto trust the L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dependableand not afraid,and they will live to seetheir enemies defeat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always be rememberedand greatly praised,because they were kindand freely gave to the poo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evil people see this,they angrily bite their tonguesand disappear.They will never getwhat they really wan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2026-09-23T19:04:40Z</dcterms:created>
  <dcterms:modified xsi:type="dcterms:W3CDTF">2026-09-23T19:04:40Z</dcterms:modified>
  <dc:title>Bible.com.au: Psalms 112:1-10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