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pendableand not afraid,and they will live to seetheir enemies defea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always be rememberedand greatly praised,because they were kindand freely gave to the po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il people see this,they angrily bite their tonguesand disappear.They will never getwhat they really wa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lesses His Worshipe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The Lord blesses everyonewho worships him and gladlyobeys his teaching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escendants will havegreat power in the land,because the Lord blessesall who do r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get rich and prosperand will always be rememberedfor their fair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so kindand merciful and good,that they will be a lightin the dark for otherswho do the right 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e will go well for thosewho freely lendand are honest in busi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n't ever be troubled,and the kind things they dowill never be forgott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d news won't bother them;they have decidedto trust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2026-07-23T08:28:45Z</dcterms:created>
  <dcterms:modified xsi:type="dcterms:W3CDTF">2026-07-23T08:28:45Z</dcterms:modified>
  <dc:title>Bible.com.au: Psalms 112:1-10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