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309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1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  for All He Has Don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praises to the Lord!With all my heartI will thank the Lordwhen his people mee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donemany wonderful things!Everyone who is pleasedwith God's marvelous deedswill keep them in mi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thing the Lord doesis glorious and majestic,and his power to bring justicewill never en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God is famousfor his wonderful deeds,and he is kind and mercif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ives food to his worshipersand always keeps his agreementwith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shown his mighty powerto his peopleand has given them the landsof other na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always honest and fair,and his laws can be truste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true and rightand will stand forev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rescued his people,and he will never breakhis agreement with them.He is fearsome and hol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pect and obey the Lord!This is the first stepto wisdom and good sense.God will always be respect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2026-10-01T00:31:55Z</dcterms:created>
  <dcterms:modified xsi:type="dcterms:W3CDTF">2026-10-01T00:31:55Z</dcterms:modified>
  <dc:title>Bible.com.au: Psalms 111:1-10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