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rue and rightand will stand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cued his people,and he will never breakhis agreement with them.He is fearsome and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pect and obey the Lord!This is the first stepto wisdom and good sense.God will always be respec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 for All He Has Do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With all my heartI will thank the Lordwhen his people me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many wonderful things!Everyone who is pleasedwith God's marvelous deedswill keep them in m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the Lord doesis glorious and majestic,and his power to bring justicewill never 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is famousfor his wonderful deeds,and he is kind and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his worshipersand always keeps his agreementwith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mighty powerto his peopleand has given them the landsof other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lways honest and fair,and his laws can be trus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2026-06-15T07:54:46Z</dcterms:created>
  <dcterms:modified xsi:type="dcterms:W3CDTF">2026-06-15T07:54:46Z</dcterms:modified>
  <dc:title>Bible.com.au: Psalms 111:1-10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