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88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10:1-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A psalm by David.)The Lord Gives Victory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id to my Lord,“Sit at my right side,until I make your enemiesinto a footstool for you.”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let your powerreach out from Zion,and you will ruleover your enemi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glorious powerwill be seen on the dayyou begin to rule.You will wear the sacred robesand shine like the morning sunin all of your strengt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s made a promisethat will never be broken:“You will be a priest forever,just like Melchizedek.”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at your right side,and when he gets angryhe will crushthe other king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judge the nationsand crack their skulls,leaving piles of dead bodiesall over the eart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drink from any streamthat he chooses, while winningvictory after victor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2026-07-26T02:22:19Z</dcterms:created>
  <dcterms:modified xsi:type="dcterms:W3CDTF">2026-07-26T02:22:19Z</dcterms:modified>
  <dc:title>Bible.com.au: Psalms 110:1-7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