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presProps" Target="presProps.xml"/>
  <Relationship Id="rId14" Type="http://schemas.openxmlformats.org/officeDocument/2006/relationships/viewProps" Target="viewProps.xml"/>
  <Relationship Id="rId15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81193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10:1-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(A psalm by David.)The Lord Gives Victory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said to my Lord,“Sit at my right side,until I make your enemiesinto a footstool for you.”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will let your powerreach out from Zion,and you will ruleover your enemie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glorious powerwill be seen on the dayyou begin to rule.You will wear the sacred robesand shine like the morning sunin all of your strength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has made a promisethat will never be broken:“You will be a priest forever,just like Melchizedek.”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is at your right side,and when he gets angryhe will crushthe other king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will judge the nationsand crack their skulls,leaving piles of dead bodiesall over the earth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will drink from any streamthat he chooses, while winningvictory after victory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6">
  <a:themeElements>
    <a:clrScheme name="Theme5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10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2026-05-26T11:41:01Z</dcterms:created>
  <dcterms:modified xsi:type="dcterms:W3CDTF">2026-05-26T11:41:01Z</dcterms:modified>
  <dc:title>Bible.com.au: Psalms 110:1-7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