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Trusting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fortress!Don't say to me,“Escape like a birdto the mountains!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ell me, “Watch out!Those evil people have puttheir arrows on their bows,and they are standingin the shadows,aiming at good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can an honest person dowhen everything crumbles?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sittingin his sacred templeon his throne in heaven.He knows everything we dobecause he sees us 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ests honest people,but despises thosewho are crueland love viole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end fiery coalsand flaming sulfurdown on the wicked,and they will drink nothingbut a scorching wi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ways does rightand wants justice done.Everyone who does rightwill see his f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2026-06-12T00:21:01Z</dcterms:created>
  <dcterms:modified xsi:type="dcterms:W3CDTF">2026-06-12T00:21:01Z</dcterms:modified>
  <dc:title>Bible.com.au: Psalms 11:1-7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