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t his life shortand let someone elsehave his job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orphans of his childrenand a widow of his wif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is children beg for foodand live in the slum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the people he owestake everything he owns.Give it all to strang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anyone be kind to himor have pity on the childrenhe leaves beh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an end to his family,and from now on let him bea forgotten m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let the Lord forgivethe sins of his parentsand his ancest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 Lord forgetthe sins of his family,or let anyone rememberhis family ever liv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so cruel to the poor,homeless, and discouragedthat they died you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cursed others.Now place a curse on him!He never wished others well.Wish only trouble for hi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 for the Lord's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rsed others more oftenthan he dressed himself.Let his curses strike him deep,just as water and olive oilsoak through to our bon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urses surround him,just like the belt and clotheshe wears each day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are the cruel thingsmy enemies wish for me.Let it all happen to them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rue to your name, Lord God!Show your great kindnessand rescue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or and helpless,and I have lost all hop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ading awaylike an evening shadow;I am tossed asidelike a crawling ins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one without eating,until my knees are weak,and my body is bon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enemies see me,they say cruel thingsand shake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me, Lord God!Come and save mebecause of your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others know that you alonehave saved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God!Don't keep silen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care if they curse me,as long as you bless me.You will make my enemies failwhen they attack,and you will make me gladto be your serva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ver them with shame,just as their bodiesare covered with cloth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r praisesand thank you, Lord,when your people mee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 everyone in need,and you save them from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ve and deceitful liesare told about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eful things are saidfor no rea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pity and prayedfor my enemies,but their words to mewere harsh and cr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ing friendly and kind,they paid me backwith meanness and hat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id,“Find some worthless foolsto accuse him of a cr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y him and find him guilty!Consider his prayers a l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2026-07-02T12:04:32Z</dcterms:created>
  <dcterms:modified xsi:type="dcterms:W3CDTF">2026-07-02T12:04:32Z</dcterms:modified>
  <dc:title>Bible.com.au: Psalms 109:1-31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