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6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s of Gileadand Manasseh are mine.Ephraim is my war helmet,and Judah is my symbolof royal pow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ab is merely my washbasin,and Edom belongs to me.I shout with victoryover the Philistines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who will bring meto the fortressor lead me to Edom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ou rejected us?You don't lead our ar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 us defeat our enemies!No one else can rescue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you give us victoryand crush our enem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ong and a psalm by David.)With God on Our Sid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I am faithful to youwith all my heart,and you can trust me.I will singand play music for youwith all that I a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art playing my harpsbefore the sun ris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for everyone to hear;I will sing hymns to youin every n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ove reaches higherthan the heavens,and your loyalty extendsbeyond the clou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may you be honoredabove the heavens;may your glory be seeneverywhere on ear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swer my prayersand use your powerful armto give us victory.Then the people you lovewill be sa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, from your holy placeyou made this promise:“I will gladly divide upthe city of Shechemand give away Succoth Valleypiece by pie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2026-08-13T22:31:31Z</dcterms:created>
  <dcterms:modified xsi:type="dcterms:W3CDTF">2026-08-13T22:31:31Z</dcterms:modified>
  <dc:title>Bible.com.au: Psalms 108:1-13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