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831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7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V(Psalms 107–150)The Lord Is Good  to His Peopl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praises to the Lord!He is good to us,and his love never fail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the Lord has rescuedfrom troubleshould praise him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he has broughtfrom the east and the west,the north and the so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you were lostin the scorching desert,far from a tow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hungry and thirstyand about to give u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in serious trouble,but you prayed to the Lord,and he rescued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once he brought youto a tow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uld praise the Lordfor his loveand for the wonderful thingshe does for all of 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everyone who is thirsty,he gives something to drink;to everyone who is hungry,he gives good things to ea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you were prisonerssuffering in deepest darknessand bound by chain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you had rebelledagainst God Most Highand refused his advi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worn outfrom working like slaves,and no one came to hel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in serious trouble,but you prayed to the Lord,and he rescued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you outof the deepest darknessand broke your chain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uld praise the Lordfor his loveand for the wonderful thingshe does for all of u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eaks down bronze gatesand shatters iron lock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you had foolishlycommitted a lot of sinsand were in terrible pai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ery thought of foodwas disgusting to you,and you were almost dea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in serious trouble,but you prayed to the Lord,and he rescued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power of his own word,he healed you and saved youfrom destruc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uld praise the Lordfor his loveand for the wonderful thingshe does for all of u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uld celebrateby offering sacrificesand singing joyful songsto tell what he has don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you made a livingby sailing the mighty sea,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saw the miraclesthe Lord performed the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his command a storm arose,and waves covered the se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tossed to the skyand to the ocean depths,until things looked so badthat you lost your courag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taggered like drunkardsand gave up all hop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in serious trouble,but you prayed to the Lord,and he rescued you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 storm stopand the sea be quie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happy because of this,and he brought you to the portwhere you wanted to go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uld praise the Lordfor his loveand for the wonderful thingshe does for all of u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r the Lordwhen you and your leadersmeet to worship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tart doing wrong,the Lord will turn riversinto deserts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owing streamsinto scorched land,and fruitful fieldsinto beds of sal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can also turndeserts into lakesand scorched landinto flowing stream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hungry,you can settle thereand build a town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plant fieldsand vineyards that producea good harvest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bless youwith many childrenand with herds of cattl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times you may be crushedby troubles and sorrows,until only a few of youare left to surviv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will take revengeon those who conquer you,and he will make them wanderacross desert sand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are sufferingand in need,he will come to your rescue,and your families will growas fast as a herd of sheep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ee this becauseyou obey the Lord,but everyone who is wickedwill be silence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se! Remember thisand think about the kindnessof the Lor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2026-10-24T18:34:51Z</dcterms:created>
  <dcterms:modified xsi:type="dcterms:W3CDTF">2026-10-24T18:34:51Z</dcterms:modified>
  <dc:title>Bible.com.au: Psalms 107:1-43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