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one who is thirsty,he gives something to drink;to everyone who is hungry,he gives good things to e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were prisonerssuffering in deepest darknessand bound by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had rebelledagainst God Most Highand refused his advi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worn outfrom working like slaves,and no one cam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you outof the deepest darknessand broke your cha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down bronze gatesand shatters iron loc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had foolishlycommitted a lot of sinsand were in terrible p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(Psalms 107–150)The Lord Is Good  to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ery thought of foodwas disgusting to you,and you were almost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power of his own word,he healed you and saved youfrom destruc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celebrateby offering sacrificesand singing joyful songsto tell what he has d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made a livingby sailing the mighty sea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aw the miraclesthe Lord performed the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command a storm arose,and waves covered the se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tossed to the skyand to the ocean depths,until things looked so badthat you lost your coura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aggered like drunkardsand gave up all hop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He is good to us,and his love never fai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storm stopand the sea be quie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happy because of this,and he brought you to the portwhere you wanted to go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praise the Lordfor his loveand for the wonderful thingshe does for all of u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when you and your leadersmeet to worship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art doing wrong,the Lord will turn riversinto deserts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ing streamsinto scorched land,and fruitful fieldsinto beds of sal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can also turndeserts into lakesand scorched landinto flowing stream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hungry,you can settle thereand build a tow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plant fieldsand vineyards that producea good harv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he Lord has rescuedfrom troubleshould praise him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youwith many childrenand with herds of cattl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you may be crushedby troubles and sorrows,until only a few of youare left to surviv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take revengeon those who conquer you,and he will make them wanderacross desert sand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sufferingand in need,he will come to your rescue,and your families will growas fast as a herd of sheep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ee this becauseyou obey the Lord,but everyone who is wickedwill be silenc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! Remember thisand think about the kindness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e has broughtfrom the east and the west,the north and the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you were lostin the scorching desert,far from a t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hungry and thirstyand about to give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serious trouble,but you prayed to the Lord,and he rescued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he brought youto a t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2026-07-02T12:04:50Z</dcterms:created>
  <dcterms:modified xsi:type="dcterms:W3CDTF">2026-07-02T12:04:50Z</dcterms:modified>
  <dc:title>Bible.com.au: Psalms 107:1-43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