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presProps" Target="presProps.xml"/>
  <Relationship Id="rId50" Type="http://schemas.openxmlformats.org/officeDocument/2006/relationships/viewProps" Target="viewProps.xml"/>
  <Relationship Id="rId5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0991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7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 praise the Lordfor his loveand for the wonderful thingshe does for all of u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veryone who is thirsty,he gives something to drink;to everyone who is hungry,he gives good things to ea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you were prisonerssuffering in deepest darknessand bound by chain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had rebelledagainst God Most Highand refused his advi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worn outfrom working like slaves,and no one came to hel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in serious trouble,but you prayed to the Lord,and he rescued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you outof the deepest darknessand broke your chai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 praise the Lordfor his loveand for the wonderful thingshe does for all of u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eaks down bronze gatesand shatters iron lock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you had foolishlycommitted a lot of sinsand were in terrible pa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V(Psalms 107–150)The Lord Is Good  to Hi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ery thought of foodwas disgusting to you,and you were almost d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in serious trouble,but you prayed to the Lord,and he rescued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power of his own word,he healed you and saved youfrom destructi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 praise the Lordfor his loveand for the wonderful thingshe does for all of u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 celebrateby offering sacrificesand singing joyful songsto tell what he has don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you made a livingby sailing the mighty sea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saw the miraclesthe Lord performed ther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is command a storm arose,and waves covered the se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tossed to the skyand to the ocean depths,until things looked so badthat you lost your courag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taggered like drunkardsand gave up all hop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praises to the Lord!He is good to us,and his love never fail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in serious trouble,but you prayed to the Lord,and he rescued you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 storm stopand the sea be quie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happy because of this,and he brought you to the portwhere you wanted to go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 praise the Lordfor his loveand for the wonderful thingshe does for all of u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r the Lordwhen you and your leadersmeet to worship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tart doing wrong,the Lord will turn riversinto deserts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owing streamsinto scorched land,and fruitful fieldsinto beds of sal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can also turndeserts into lakesand scorched landinto flowing stream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hungry,you can settle thereand build a tow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plant fieldsand vineyards that producea good harve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the Lord has rescuedfrom troubleshould praise him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bless youwith many childrenand with herds of cattle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times you may be crushedby troubles and sorrows,until only a few of youare left to surviv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will take revengeon those who conquer you,and he will make them wanderacross desert sands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re sufferingand in need,he will come to your rescue,and your families will growas fast as a herd of sheep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ee this becauseyou obey the Lord,but everyone who is wickedwill be silence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se! Remember thisand think about the kindnessof the Lord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he has broughtfrom the east and the west,the north and the s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you were lostin the scorching desert,far from a tow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hungry and thirstyand about to give u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in serious trouble,but you prayed to the Lord,and he rescued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he brought youto a t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2026-05-18T05:41:12Z</dcterms:created>
  <dcterms:modified xsi:type="dcterms:W3CDTF">2026-05-18T05:41:12Z</dcterms:modified>
  <dc:title>Bible.com.au: Psalms 107:1-43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