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presProps" Target="presProps.xml"/>
  <Relationship Id="rId50" Type="http://schemas.openxmlformats.org/officeDocument/2006/relationships/viewProps" Target="viewProps.xml"/>
  <Relationship Id="rId5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63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7:1-4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hould praise the Lordfor his loveand for the wonderful thingshe does for all of u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everyone who is thirsty,he gives something to drink;to everyone who is hungry,he gives good things to ea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of you were prisonerssuffering in deepest darknessand bound by chains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you had rebelledagainst God Most Highand refused his advic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ere worn outfrom working like slaves,and no one came to help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ere in serious trouble,but you prayed to the Lord,and he rescued you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rought you outof the deepest darknessand broke your chain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hould praise the Lordfor his loveand for the wonderful thingshe does for all of u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reaks down bronze gatesand shatters iron lock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of you had foolishlycommitted a lot of sinsand were in terrible pai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OK V(Psalms 107–150)The Lord Is Good  to His Peopl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ery thought of foodwas disgusting to you,and you were almost dea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ere in serious trouble,but you prayed to the Lord,and he rescued you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he power of his own word,he healed you and saved youfrom destructio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hould praise the Lordfor his loveand for the wonderful thingshe does for all of u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hould celebrateby offering sacrificesand singing joyful songsto tell what he has don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of you made a livingby sailing the mighty sea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 saw the miraclesthe Lord performed ther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his command a storm arose,and waves covered the se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ere tossed to the skyand to the ocean depths,until things looked so badthat you lost your courag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taggered like drunkardsand gave up all hop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t praises to the Lord!He is good to us,and his love never fail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ere in serious trouble,but you prayed to the Lord,and he rescued you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the storm stopand the sea be quiet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ere happy because of this,and he brought you to the portwhere you wanted to go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hould praise the Lordfor his loveand for the wonderful thingshe does for all of u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nor the Lordwhen you and your leadersmeet to worship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start doing wrong,the Lord will turn riversinto deserts,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lowing streamsinto scorched land,and fruitful fieldsinto beds of salt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can also turndeserts into lakesand scorched landinto flowing streams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are hungry,you can settle thereand build a town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an plant fieldsand vineyards that producea good harves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the Lord has rescuedfrom troubleshould praise him,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bless youwith many childrenand with herds of cattle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times you may be crushedby troubles and sorrows,until only a few of youare left to survive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will take revengeon those who conquer you,and he will make them wanderacross desert sands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are sufferingand in need,he will come to your rescue,and your families will growas fast as a herd of sheep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see this becauseyou obey the Lord,but everyone who is wickedwill be silenced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wise! Remember thisand think about the kindnessof the Lord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he has broughtfrom the east and the west,the north and the sou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of you were lostin the scorching desert,far from a tow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ere hungry and thirstyand about to give up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ere in serious trouble,but you prayed to the Lord,and he rescued yo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once he brought youto a tow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2026-09-03T07:21:38Z</dcterms:created>
  <dcterms:modified xsi:type="dcterms:W3CDTF">2026-09-03T07:21:38Z</dcterms:modified>
  <dc:title>Bible.com.au: Psalms 107:1-43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