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1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ere true to your name,and you rescued them to provehow mighty you a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 to the Red Sea,“Dry up!”Then you led your people acrosson land as dry as a dese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ved all of the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rowned every oneof their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r people trusted youand sang your prais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oon forgotwhat you had doneand rejected your advi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ecame greedy for foodand tested you therein the dese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gave themwhat they wanted,but later you destroyed themwith a horrible disea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n camp was jealousof Moses and of Aaron,your chosen pri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than and Abiram rebelled,and the earth opened upand swallowed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tion  Asks for Forgive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fire broke outand destroyed allof their follow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oreb your peoplemade and worshiped the statue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 bull, instead of you,their glorious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rked powerful miraclesto save them from Egypt,but they forgot about you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earsome thingsyou did at the Red Se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angry and startedto destroy them,but Moses, your chosen leader,begged you not to do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not trustyou, Lord,and they did not likethe promised la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uld not obey you,and they grumbled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threatened themby saying, “I'll kill youout here in the desert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scatter your childreneverywhere in the world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celebrateand praise you, Lord!You are good to us,and your love never fail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became followersof a god named Baal Peor,and they ate sacrificesoffered to the dea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such terrible thingsthat you punished themwith a deadly diseas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hinehas helped them,and the sickness stopp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will alwaysbe highly honor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eribah Springthey turned against youand made you furiou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oses got into troublefor speaking in ang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they disobeyed youby refusing to destroythe nation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they were friendlywith those foreignersand followed their custom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fell into the trapof worshiping idol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d their sonsand their daughters to demon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praise you enoughfor all the mighty thingsyou have don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the gods of Canaan.Then they poured out the bloodof these innocent childrenand made the land filthy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doing such gruesome things,they also became filth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Lord, you were angryand terribly disgustedwith your peopl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put them in the powerof nations that hated the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mistreated and abusedby their enemies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saved themtime after time.They were determined to rebel,and their sins causedtheir downfall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nswered their prayerswhen they were in troubl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ept your agreementand were so merciful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ir enemieshad pity on them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Lord God!Bring us backfrom among the nations.Let us celebrate and shoutin praise of your holy na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less those peoplewho are honest and fairin everything they do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of Israel,you deserve to be praisedforever and ever.Let everyone say, “Amen!Shout praises to the Lord!”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Lord,when you show kindnessby saving your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prosper with the restof your chosen ones,as they celebrate with pridebecause they belong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nd our ancestorshave sinned terrib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 in Egypt,they paid no attentionto your marvelous deedsor your wonderful love.And they turned against youat the Red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2026-08-27T01:47:12Z</dcterms:created>
  <dcterms:modified xsi:type="dcterms:W3CDTF">2026-08-27T01:47:12Z</dcterms:modified>
  <dc:title>Bible.com.au: Psalms 106:1-48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