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ere true to your name,and you rescued them to provehow mighty you a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 to the Red Sea,“Dry up!”Then you led your people acrosson land as dry as a dese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d all of th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rowned every oneof their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people trusted youand sang your prai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oon forgotwhat you had doneand rejected your advi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came greedy for foodand tested you therein the dese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gave themwhat they wanted,but later you destroyed themwith a horrible disea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camp was jealousof Moses and of Aaron,your chosen pri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than and Abiram rebelled,and the earth opened upand swallowed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 Asks for Forgive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ire broke outand destroyed allof their follow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your peoplemade and worshiped the statu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bull, instead of you,their glorious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rked powerful miraclesto save them from Egypt,but they forgot about you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rsome thingsyou did at the Red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ngry and startedto destroy them,but Moses, your chosen leader,begged you not to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trustyou, Lord,and they did not likethe promised l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obey you,and they grumbled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threatened themby saying, “I'll kill youout here in the desert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catter your childreneverywhere in the world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celebrateand praise you, Lord!You are good to us,and your love never fai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became followersof a god named Baal Peor,and they ate sacrificesoffered to the d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such terrible thingsthat you punished themwith a deadly disea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helped them,and the sickness stopp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will alwaysbe highly honor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eribah Springthey turned against youand made you furio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got into troublefor speaking in ang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they disobeyed youby refusing to destroythe natio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they were friendlywith those foreignersand followed their custo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fell into the trapof worshiping idol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 sonsand their daughters to demo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praise you enoughfor all the mighty thingsyou have don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gods of Canaan.Then they poured out the bloodof these innocent childrenand made the land filthy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oing such gruesome things,they also became filth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Lord, you were angryand terribly disgustedwith your peopl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put them in the powerof nations that hated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mistreated and abusedby their enemies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aved themtime after time.They were determined to rebel,and their sins causedtheir downfall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ed their prayerswhen they were in troubl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pt your agreementand were so merciful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ir enemieshad pity on th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 God!Bring us backfrom among the nations.Let us celebrate and shoutin praise of your hol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those peoplewho are honest and fairin everything they do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 Israel,you deserve to be praisedforever and ever.Let everyone say, “Amen!Shout praises to the Lord!”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when you show kindnessby saving your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prosper with the restof your chosen ones,as they celebrate with pridebecause they belong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nd our ancestorshave sinned terrib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in Egypt,they paid no attentionto your marvelous deedsor your wonderful love.And they turned against youat the Red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2026-05-18T06:33:43Z</dcterms:created>
  <dcterms:modified xsi:type="dcterms:W3CDTF">2026-05-18T06:33:43Z</dcterms:modified>
  <dc:title>Bible.com.au: Psalms 106:1-48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