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385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5:1-4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Can Be Truste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and pray in his name!Tell everyonewhat he has don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praises to the Lord!Tell about his miracl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lebrate and worshiphis holy namewith all your hear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the Lordand his mighty pow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his miraclesand all his wondersand his fair decision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belong to the familyof Abraham, his servant;you are his chosen ones,the descendants of Jacob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our God,bringing justiceeverywhere on ear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ever forgethis agreement or his promises,not in thousands of years.*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made an eternal promise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Abraham, Isaac, and Jacob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said, “I'll give youthe land of Canaan.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time there wereonly a few of us,and we were homele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andered from nationto nation, from one countryto anoth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did not let anyonemistreat our people.Instead he protected usby punishing rulers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elling them,“Don't touch my chosen leadersor harm my prophets!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kept crops from growinguntil food was scarceeverywhere in the la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had already sent Joseph,sold as a slave into Egypt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chains of ironaround his legs and neck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seph remained a slaveuntil his own wordshad come true,and the Lord had finishedtesting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king of Egyptset Joseph free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ut him in chargeof everything he own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seph was in commandof the officials,and he taught the leadershow to use wisdo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cob and his familycame and settled in Egyptas foreigner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the Lord's people,so he let them grow strongerthan their enemie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erved the Lord,and he made the Egyptians planhateful things against the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ent his servant Moses.He also chose and sent Aaron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s people in Egypt,and they worked miraclesand wonders ther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and Aaron obeyed God,and he sent darknessto cover Egyp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turned their riversinto streams of blood,and the fish all die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gs were everywhere,even in the royal palac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God gave the command,flies and gnatsswarmed all aroun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place of rain,God sent hailstonesand flashes of lightning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stroyed their grapevinesand their fig trees,and he made splintersof all the other tree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gave the command,and more grasshoppers camethan could be counted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te every green plantand all the crops that grewin the land of Egypt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God took the lifeof every first-born son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God led Israel from Egypt,they took silver and gold,and no one was left behind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gyptians were afraidand gladly let them go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id them under a cloudand guided them by fireduring the night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asked for food,he sent more birdsthan they could eat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even split open a rock,and streams of watergushed into the desert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never forgothis sacred promiseto his servant Abraham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Lord rescuedhis chosen people from Egypt,they celebrated with songs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ave them the landand everything elsethe nations had worked for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id this so that his peoplewould obey all his laws.Shout praises to the Lord!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2026-09-19T12:51:07Z</dcterms:created>
  <dcterms:modified xsi:type="dcterms:W3CDTF">2026-09-19T12:51:07Z</dcterms:modified>
  <dc:title>Bible.com.au: Psalms 105:1-45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