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12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ever forgethis agreement or his promises,not in thousands of years.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an eternal promis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braham, Isaac, and Jacob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aid, “I'll give youthe land of Canaan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time there wereonly a few of us,and we were home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andered from nationto nation, from one countryto an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not let anyonemistreat our people.Instead he protected usby punishing ruler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lling them,“Don't touch my chosen leadersor harm my prophets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kept crops from growinguntil food was scarceeverywhere in the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had already sent Joseph,sold as a slave into Egyp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n Be Trust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hains of ironaround his legs and ne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remained a slaveuntil his own wordshad come true,and the Lord had finishedtesting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set Joseph free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him in chargeof everything he ow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was in commandof the officials,and he taught the leadershow to use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and his familycame and settled in Egyptas foreign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the Lord's people,so he let them grow strongerthan their enem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rved the Lord,and he made the Egyptians planhateful things against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t his servant Moses.He also chose and sent Aaron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people in Egypt,and they worked miraclesand wonders the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and pray in his name!Tell everyonewhat he has d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obeyed God,and he sent darknessto cover Egyp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urned their riversinto streams of blood,and the fish all di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gs were everywhere,even in the royal pal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gave the command,flies and gnatsswarmed all arou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lace of rain,God sent hailstonesand flashes of lightn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and their fig trees,and he made splintersof all the other tre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the command,and more grasshoppers camethan could be count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every green plantand all the crops that grewin the land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took the lifeof every first-born so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led Israel from Egypt,they took silver and gold,and no one was left behi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!Tell about his miracl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ere afraidand gladly let them go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id them under a cloudand guided them by fireduring the nigh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asked for food,he sent more birdsthan they could ea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even split open a rock,and streams of watergushed into the deser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never forgothis sacred promiseto his servant Abraha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rescuedhis chosen people from Egypt,they celebrated with song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them the landand everything elsethe nations had worked fo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this so that his peoplewould obey all his laws.Shout praises to the Lord!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lebrate and worshiphis holy namewith all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and his mighty pow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s miraclesand all his wondersand his fair decis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ong to the familyof Abraham, his servant;you are his chosen ones,the descendants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,bringing justiceeverywhere on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2026-05-23T11:15:27Z</dcterms:created>
  <dcterms:modified xsi:type="dcterms:W3CDTF">2026-05-23T11:15:27Z</dcterms:modified>
  <dc:title>Bible.com.au: Psalms 105:1-45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