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wn the mountainsand through the valleysto the place you prepa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have set boundaries,so that the water will neverflood the earth aga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vide streams of waterin the hills and valley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 donkeysand other wild animalscan satisfy their thir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s build their nests nearbyand sing in the tre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your home aboveyou send rain on the hillsand water the ea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t the earth producegrass for cattle,plants for our foo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to cheer us up,olive oil for our skin,and grain for our heal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your treesalways have water,and so do the cedarsyou planted in Leban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s nest in those trees,and storks make their homein the fir tre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s Care  of His Cre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d goats find a homein the tall mountains,and small animals can hidebetween the rock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the moonto tell us the seasons.The sun knows when to set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made the darkness,so the animals in the forestcould come out at n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ons roar as they huntfor the food you provid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morning comes,they return to their den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 go out to workuntil the end of d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by your wisdomyou made so many things;the whole earth is coveredwith your living creatur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about the oceanso big and wide?It is alive with creatures,large and sma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the ships,as well as Leviathan,the monster you createdto splash in the se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se depend on youto provide them with foo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Lord God,with all my heart.You are glorious and majestic,dressed in royal robe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feed each onewith your own hand,until they are fu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you turn away,they are terrified;when you end their life,they die and ro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all of themby your Spirit,and you give new lifeto the eart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we praythat your glorywill last foreverand that you will be pleasedwith what you have don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ok at the earth,and it trembles.You touch the mountains,and smoke goes up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I live,I will sing and praise you,the Lord Go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ope my thoughtswill please you,because you are the onewho makes me gla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 all wicked sinnersfrom the earthonce and for all.With all my heartI praise you, Lord!I praise you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rrounded by light.You spread out the skylike a ten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built your homeover the mighty ocean.The clouds are your chariotwith the wind as its w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s are your messengers,and flames of fireare your servan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uilt foundationsfor the earth, and itwill never be shak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vered the earthwith the ocean that roseabove the mounta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r voice thundered!And the water flowed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2026-08-02T14:33:41Z</dcterms:created>
  <dcterms:modified xsi:type="dcterms:W3CDTF">2026-08-02T14:33:41Z</dcterms:modified>
  <dc:title>Bible.com.au: Psalms 104:1-35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