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74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3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erciful!He is kind and patient,and his love never fail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on't always be angryand point out our sins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oesn't punish usas our sins deserv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great is God's love for allwho worship him?Greater than the distancebetween heaven and earth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far has the Lord takenour sins from us?Farther than the distancefrom east to west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 as parents are kindto their children,the Lord is kindto all who worship him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knowswe are made of dus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umans are like grassor wild flowersthat quickly bloo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 scorching wind blows,and they quickly witherto be forever forgotte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always kindto those who worship him,and he keeps his promisesto their descendants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By David.)The Lord's Wonderful Lov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faithfully obey hi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s set up his kingdomin heaven, and he rulesthe whole creatio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f you mighty angels,who obey God's commands,come and praise your Lord!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f you thousandswho serve and obey God,come and praise your Lord!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f God's creationand all that he rules,come and praise your Lord!With all my heartI praise the Lord!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all my heartI praise the Lord,and with all that I amI praise his holy name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all my heartI praise the Lord!I will never forgethow kind he has bee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forgives our sins,heals us when we are sick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rotects us from death.His kindness and loveare a crown on our hea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ch day that we live,he provides for our needsand gives us the strengthof a young eagl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who are mistreated,the Lord brings justi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aught his Law to Mosesand showed all Israelwhat he could do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2026-08-02T14:33:29Z</dcterms:created>
  <dcterms:modified xsi:type="dcterms:W3CDTF">2026-08-02T14:33:29Z</dcterms:modified>
  <dc:title>Bible.com.au: Psalms 103:1-22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