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erciful!He is kind and patient,and his love never fai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on't always be angryand point out our sin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n't punish usas our sins deser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reat is God's love for allwho worship him?Greater than the distancebetween heaven and earth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r has the Lord takenour sins from us?Farther than the distancefrom east to west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parents are kindto their children,the Lord is kindto all who worship hi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knowswe are made of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umans are like grassor wild flowersthat quickly bloo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scorching wind blows,and they quickly witherto be forever forgott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lways kindto those who worship him,and he keeps his promisesto their descendant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.)The Lord's Wonderful Lov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aithfully obey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set up his kingdomin heaven, and he rulesthe whole creati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mighty angels,who obey God's commands,come and praise your Lord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thousandswho serve and obey God,come and praise your Lord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God's creationand all that he rules,come and praise your Lord!With all my heartI praise the Lord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I praise the Lord,and with all that I amI praise his holy nam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I praise the Lord!I will never forgethow kind he has be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forgives our sins,heals us when we are sick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otects us from death.His kindness and loveare a crown on our hea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day that we live,he provides for our needsand gives us the strengthof a young eag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who are mistreated,the Lord brings just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ught his Law to Mosesand showed all Israelwhat he could d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2026-06-02T00:50:19Z</dcterms:created>
  <dcterms:modified xsi:type="dcterms:W3CDTF">2026-06-02T00:50:19Z</dcterms:modified>
  <dc:title>Bible.com.au: Psalms 103:1-22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