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presProps" Target="presProps.xml"/>
  <Relationship Id="rId35" Type="http://schemas.openxmlformats.org/officeDocument/2006/relationships/viewProps" Target="viewProps.xml"/>
  <Relationship Id="rId3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102253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02:1-2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enemies insult me all day,and they use my namefor a curse word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stead of food,I have ashes to eatand tears to drink,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cause you are furiousand have thrown me aside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life fades like a shadowat the end of dayand withers like grass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ur Lord, you are King foreverand will always be famous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will show pity to Zionbecause the time has come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e, your servants,love each stone in the city,and we are sad to see themlying in the dirt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ur Lord, the nationswill honor you,and all kings on earthwill praise your glory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will rebuildthe city of Zion.Your glory will be seen,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prayers of the homelesswill be answered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(A prayer for someone who hurts and needs to ask the Lord for help.)A Prayer in Time  of Trouble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uture generations must alsopraise the Lord,so write this for them: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From his holy temple,the Lord looked downat the earth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listened to the groansof prisoners,and he rescued everyonewho was doomed to die.”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Jerusalem should praiseyou, our Lord,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people from every nationmeet to worship you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should still be strong,but you, Lord, have madean old person of me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will live forever!Years mean nothing to you.Don't cut my life in half!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e beginning, Lord,you laid the earth's foundationand created the heavens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will all disappearand wear out like clothes.You change them,as you would a coat,but you last forever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are always the same.You are God for all time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pray to you, Lord!Please listen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ry generation of thosewho serve youwill live in your presence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n't hide from mein my time of trouble.Pay attention to my prayerand quickly give an answer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days disappear like smoke,and my bones are burningas though in a furnac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wasting away like grass,and my appetite is gon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groaning never stops,and my bones can be seenthrough my skin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like a lonely owlin the desert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r a restless sparrowalone on a roof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4">
  <a:themeElements>
    <a:clrScheme name="Theme3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2026-05-18T06:33:00Z</dcterms:created>
  <dcterms:modified xsi:type="dcterms:W3CDTF">2026-05-18T06:33:00Z</dcterms:modified>
  <dc:title>Bible.com.au: Psalms 102:1-28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