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insult me all day,and they use my namefor a curse w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of food,I have ashes to eatand tears to drink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re furiousand have thrown me asid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fe fades like a shadowat the end of dayand withers like gr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are King foreverand will always be famou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how pity to Zionbecause the time has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, your servants,love each stone in the city,and we are sad to see themlying in the dir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the nationswill honor you,and all kings on earthwill praise your glor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rebuildthe city of Zion.Your glory will be seen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ayers of the homelesswill be answe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rayer for someone who hurts and needs to ask the Lord for help.)A Prayer in Time  of Troub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ture generations must alsopraise the Lord,so write this for them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rom his holy temple,the Lord looked downat the ea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stened to the groansof prisoners,and he rescued everyonewho was doomed to die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Jerusalem should praiseyou, our Lord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ople from every nationmeet to worship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ould still be strong,but you, Lord, have madean old person of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ive forever!Years mean nothing to you.Don't cut my life in half!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beginning, Lord,you laid the earth's foundationand created the heaven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all disappearand wear out like clothes.You change them,as you would a coat,but you last for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lways the same.You are God for all ti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Lord!Please list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generation of thosewho serve youwill live in your presenc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hide from mein my time of trouble.Pay attention to my prayerand quickly give an answ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disappear like smoke,and my bones are burningas though in a furna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asting away like grass,and my appetite is go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roaning never stops,and my bones can be seenthrough my sk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lonely owlin the desert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a restless sparrowalone on a roof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2026-07-02T10:58:10Z</dcterms:created>
  <dcterms:modified xsi:type="dcterms:W3CDTF">2026-07-02T10:58:10Z</dcterms:modified>
  <dc:title>Bible.com.au: Psalms 102:1-28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