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insult me all day,and they use my namefor a curse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food,I have ashes to eatand tears to drink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furiousand have thrown me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fades like a shadowat the end of dayand withers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 foreverand will always be famo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how pity to Zionbecause the time ha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, your servants,love each stone in the city,and we are sad to see themlying in the di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 nationswill honor you,and all kings on earthwill praise your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buildthe city of Zion.Your glory will be see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ayers of the homelesswill be answe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for someone who hurts and needs to ask the Lord for help.)A Prayer in Time  of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ture generations must alsopraise the Lord,so write this for them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his holy temple,the Lord looked downat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ed to the groansof prisoners,and he rescued everyonewho was doomed to di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Jerusalem should praiseyou, our Lor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from every nationmeet to worship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till be strong,but you, Lord, have madean old person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forever!Years mean nothing to you.Don't cut my life in half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, Lord,you laid the earth's foundationand created the heaven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disappearand wear out like clothes.You change them,as you would a coat,but you last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the same.You are God for all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list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eneration of thosewho serve youwill live in your prese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ide from mein my time of trouble.Pay attention to my prayerand quickly give an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disappear like smoke,and my bones are burningas though in a furn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asting away like grass,and my appetite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oaning never stops,and my bones can be seenthrough my sk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lonely owlin the deser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 restless sparrowalone on a 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2026-07-02T12:04:11Z</dcterms:created>
  <dcterms:modified xsi:type="dcterms:W3CDTF">2026-07-02T12:04:11Z</dcterms:modified>
  <dc:title>Bible.com.au: Psalms 102:1-28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