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morning I will silenceany lawbreakers I findin the countrysideor in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.)A King and His Promis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to you, Lord!I will celebrate your kindnessand your just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help me learnto do the right thing,and I will be honest and fairin my own king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fuse to be corruptor to take partin anything crook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on't be dishonestor deceit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spreads gossipwill be silenced;no one who is conceitedwill be my frie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ind trustworthy peopleto serve as my advisors;only an honest personwill serve as an offici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cheats or lieswill have a positionin my royal cou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2026-07-26T02:22:16Z</dcterms:created>
  <dcterms:modified xsi:type="dcterms:W3CDTF">2026-07-26T02:22:16Z</dcterms:modified>
  <dc:title>Bible.com.au: Psalms 101:1-8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