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615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0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of praise.)The Lord Is Go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t praises to the Lord,everyone on this ear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joyful and singas you come into worship the Lord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know the Lord is God!He created us,and we belong to him;we are his people,the sheep in his pastur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thankful and praise the Lordas you enter his templ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ood!His love and faithfulnesswill last forev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1">
  <a:themeElements>
    <a:clrScheme name="Theme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2026-07-02T10:57:59Z</dcterms:created>
  <dcterms:modified xsi:type="dcterms:W3CDTF">2026-07-02T10:57:59Z</dcterms:modified>
  <dc:title>Bible.com.au: Psalms 100:1-5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