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063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0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of praise.)The Lord Is Go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praises to the Lord,everyone on this ea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joyful and singas you come into worship the Lord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the Lord is God!He created us,and we belong to him;we are his people,the sheep in his pastu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ankful and praise the Lordas you enter his tem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od!His love and faithfulnesswill last fore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2026-05-18T07:40:41Z</dcterms:created>
  <dcterms:modified xsi:type="dcterms:W3CDTF">2026-05-18T07:40:41Z</dcterms:modified>
  <dc:title>Bible.com.au: Psalms 100:1-5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