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01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of praise.)The Lord Is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 praises to the Lord,everyone on this ear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joyful and singas you come into worship the Lord!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e Lord is God!He created us,and we belong to him;we are his people,the sheep in his pastur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ankful and praise the Lordas you enter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!His love and faithfulnesswill last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2026-07-02T12:03:54Z</dcterms:created>
  <dcterms:modified xsi:type="dcterms:W3CDTF">2026-07-02T12:03:54Z</dcterms:modified>
  <dc:title>Bible.com.au: Psalms 100:1-5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