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3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ide outside villages,waiting to strike and murdersome innocent vict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hungry lionshiding in the bushes,hoping to catchsome helpless passerby.They trap the poor in netsand drag them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ouch down and waitto grab a vict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God can't see!He's got on a blindfold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something, Lord God,and use your powerful armto help those in ne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don't respect you.In their hearts they say,“God won't punish us!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see the troubleand the distress,and you will do something.The poor can count on you,and so can orpha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break the powerof all merciless people.Punish them for doing wrongand make them stop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will always rule,but every godless nationwill vanish from th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isten to the longingsof those who suffer.You offer them hope,and you pay attentionto their cries for help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Hel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fend orphansand everyone else in need,so that no one on earthcan terrify others ag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re you far away, Lord?Why do you hide yourselfwhen I am in troubl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ud and brutal peoplehunt down the poor.But let them get caughtby their own evil plan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brag abouttheir deepest desires.Those greedy people hateand curse you,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too proudto turn to youor even think about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ways successful,though they can't understandyour teachings,and they keep sneeringat their enem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ir hearts they say,“Nothing can hurt us!We'll always be happyand free from trouble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urse and tell lies,and all they talk aboutis how to be cruelor how to do wro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2026-06-15T07:54:47Z</dcterms:created>
  <dcterms:modified xsi:type="dcterms:W3CDTF">2026-06-15T07:54:47Z</dcterms:modified>
  <dc:title>Bible.com.au: Psalms 10:1-18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