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558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ide outside villages,waiting to strike and murdersome innocent vict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ungry lionshiding in the bushes,hoping to catchsome helpless passerby.They trap the poor in netsand drag them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waitto grab a vict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can't see!He's got on a blindfol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Lord God,and use your powerful armto help those in ne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on't respect you.In their hearts they say,“God won't punish u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see the troubleand the distress,and you will do something.The poor can count on you,and so can orpha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reak the powerof all merciless people.Punish them for doing wrongand make them sto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always rule,but every godless nationwill vanish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sten to the longingsof those who suffer.You offer them hope,and you pay attentionto their cries for hel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fend orphansand everyone else in need,so that no one on earthcan terrify others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you far away, Lord?Why do you hide yourselfwhen I am in troubl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brutal peoplehunt down the poor.But let them get caughtby their own evil plan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rag abouttheir deepest desires.Those greedy people hateand curse you,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oo proudto turn to youor even think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successful,though they can't understandyour teachings,and they keep sneeringat their enem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hearts they say,“Nothing can hurt us!We'll always be happyand free from trouble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urse and tell lies,and all they talk aboutis how to be cruelor how to do wr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2026-06-15T16:06:24Z</dcterms:created>
  <dcterms:modified xsi:type="dcterms:W3CDTF">2026-06-15T16:06:24Z</dcterms:modified>
  <dc:title>Bible.com.au: Psalms 10:1-18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