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3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OK I(Psalms 1–41)The Way to Happines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lesses those peoplewho refuse evil adviceand won't follow sinnersor join in sneering at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, they find happinessin the Teaching of the Lord,and they think about itday and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like treesgrowing beside a stream,trees that producefruit in seasonand always have leaves.Those people succeedin everything they d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n't true of thosewho are evil—they are like strawblown by the wi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ners won't have an excuseon the day of judgment,and they won't have a placewith the people of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otects everyonewho follows him,but the wicked follow a roadthat leads to ru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2026-08-02T14:31:10Z</dcterms:created>
  <dcterms:modified xsi:type="dcterms:W3CDTF">2026-08-02T14:31:10Z</dcterms:modified>
  <dc:title>Bible.com.au: Psalms 1:1-6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