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bragger you correctwill only hate you.But if you correct someonewho has common sense,you will be lov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have good sense,instruction will help youto have even better sense.And if you live right,education will help youto know even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pect and obey the Lord!This is the beginningof wisdom.To have understanding,you must know the Holy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isdom. If you follow me,you will live a long ti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sense is good for you,but if you brag,you hurt yourself.A Foolish Invitatio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ity is reckless,senseless, and fool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its in front of her houseand on the highest hillsin the t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outs to everyonewho passes b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you are stupid,come on inside!”And to every fool she s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len water tastes best,and the food you eat in secrettastes best of all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Gives a Fea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who listen to Stupidityunderstand that her guestsare as good as dea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s built her housewith its seven colum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prepared the meatand set out the wine.Her feast is read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sent her servant womento announce her invitationfrom the highest hill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yone who is ignorantor foolish is invite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are welcometo my meat and wi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ant to live,give up your foolishnessand let understandingguide your steps.”True Wisd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a worthless bragger,and all you will getare insults and inju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2026-08-18T13:52:56Z</dcterms:created>
  <dcterms:modified xsi:type="dcterms:W3CDTF">2026-08-18T13:52:56Z</dcterms:modified>
  <dc:title>Bible.com.au: Proverbs 9:1-18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