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I speak is honest,not one is misleadingor decept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have understanding,you will see that my wordsare just what you ne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struction and knowledgemean more to you than silveror the finest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uch morethan precious jewelsor anything else you desire.”Wisdom Speak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isdom—Common Senseis my closest friend;I possess knowledgeand sound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will hate evil.I hate pride and conceitand deceitful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trong, and I offersensible adviceand sound judg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 power kings govern,and rulers make lawsthat are fai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honest leader ruleswith help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everyone who loves me,and I will be found by allwho honestly sear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make you rich and famous,important and success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receive from meis more valuablethan even the finest goldor the purest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do what is righ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great richesto everyone who loves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eginning,I was with the Lord.I was there before he began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eate the earth.At the very first,the Lord gave life to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born,there were no oceansor springs of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irth was beforemountains were formedor hills were put in pla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ppened long before Godhad made the earthor any of its fieldsor even the dus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the Lordput the heavens in placeand stretched the skyover the surface of the se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reat understanding,Wisdom is calling out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with him when he placedthe clouds in the skyand created the springsthat fill the oce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he setboundaries for the seato make it obey him,and when he laid foundationsto support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right beside the Lord,helping him plan and build.I made him happy each day,and I was happy at his si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leased with his worldand pleased with its peo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, my children!Follow my advice,and you will be happ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to my instructions,and you will be wi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my home each dayand listen to me.You will find happines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finding me, you find life,and the Lord will be pleasedwith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don't find me,you hurt only yourself,and if you hate me,you are in love with dea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e stands at the crossroadsand on every hi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ands by the city gatewhere everyone enters the city,and she shou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calling outto each one of you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and sound judgmentcan be you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because what I sayis worthwhile and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speak the truthand refuse to tell a l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2026-05-18T13:44:01Z</dcterms:created>
  <dcterms:modified xsi:type="dcterms:W3CDTF">2026-05-18T13:44:01Z</dcterms:modified>
  <dc:title>Bible.com.au: Proverbs 8:1-36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