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8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ord I speak is honest,not one is misleadingor decepti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you have understanding,you will see that my wordsare just what you ne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nstruction and knowledgemean more to you than silveror the finest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worth much morethan precious jewelsor anything else you desire.”Wisdom Speak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isdom—Common Senseis my closest friend;I possess knowledgeand sound judg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spect the Lord,you will hate evil.I hate pride and conceitand deceitful l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trong, and I offersensible adviceand sound judgme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y power kings govern,and rulers make lawsthat are fai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honest leader ruleswith help from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everyone who loves me,and I will be found by allwho honestly sear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make you rich and famous,important and successf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receive from meis more valuablethan even the finest goldor the purest sil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do what is right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ive great richesto everyone who loves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beginning,I was with the Lord.I was there before he began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reate the earth.At the very first,the Lord gave life to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born,there were no oceansor springs of w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irth was beforemountains were formedor hills were put in plac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appened long before Godhad made the earthor any of its fieldsor even the dus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here when the Lordput the heavens in placeand stretched the skyover the surface of the se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reat understanding,Wisdom is calling out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with him when he placedthe clouds in the skyand created the springsthat fill the oce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here when he setboundaries for the seato make it obey him,and when he laid foundationsto support the ear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right beside the Lord,helping him plan and build.I made him happy each day,and I was happy at his sid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pleased with his worldand pleased with its peopl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, my children!Follow my advice,and you will be happ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carefullyto my instructions,and you will be wis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my home each dayand listen to me.You will find happines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finding me, you find life,and the Lord will be pleasedwith you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don't find me,you hurt only yourself,and if you hate me,you are in love with deat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he stands at the crossroadsand on every hi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tands by the city gatewhere everyone enters the city,and she shout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calling outto each one of you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sense and sound judgmentcan be you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because what I sayis worthwhile and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speak the truthand refuse to tell a l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2026-07-23T08:27:23Z</dcterms:created>
  <dcterms:modified xsi:type="dcterms:W3CDTF">2026-07-23T08:27:23Z</dcterms:modified>
  <dc:title>Bible.com.au: Proverbs 8:1-36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