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454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late in the evening,sometime after dar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se young menturned the cornerand was walking by the houseof an unfaithful w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s dressed fancylike a woman of the streetwith only one thing in m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s one of those womenwho are loud and restlessand never stay at ho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lk street after street,waiting to trap a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rabbed him and kissed him,and with no sense of shame,she said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d to offer a sacrifice,and there is enough meatleft over for a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ame looking for you,and here you are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eets on my bedare bright-colored clothfrom Egyp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covered itwith perfume made of myrrh,aloes, and cinnam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ness  of Unfaithful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's go thereand make love all n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usband is traveling,and he's far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a lot of money along,and he won't be back homebefore the middleof the month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she tricked himwith all of her sweet talkand her flatter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he followed herlike an ox on the wayto be slaughtered,or like a fool on the wayto be punished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illed with arrows.He was no more than a birdrushing into a trap,without knowingit would cost him his lif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close attentionto what I have sai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n think aboutthat kind of womanor let yourself be misledby someone like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 woman has causedthe downfall and destructionof a lot of m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a one-way streetleading straight downto the world of the d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close attentionand don't forgetwhat I tell you to do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me, and you will live!Let my instructions beyour greatest treas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m at your fingertipsand write themin your m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wisdom be your sisterand make common senseyour closest fri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tect youfrom the flattering wordsof someone else's w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window of my house,I once happened to se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foolish young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2026-05-18T18:32:40Z</dcterms:created>
  <dcterms:modified xsi:type="dcterms:W3CDTF">2026-05-18T18:32:40Z</dcterms:modified>
  <dc:title>Bible.com.au: Proverbs 7:1-27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