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258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7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was late in the evening,sometime after dark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of these young menturned the cornerand was walking by the houseof an unfaithful wif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was dressed fancylike a woman of the streetwith only one thing in min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was one of those womenwho are loud and restlessand never stay at home,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walk street after street,waiting to trap a ma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grabbed him and kissed him,and with no sense of shame,she said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 had to offer a sacrifice,and there is enough meatleft over for a feas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 came looking for you,and here you are!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heets on my bedare bright-colored clothfrom Egyp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have covered itwith perfume made of myrrh,aloes, and cinnamo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oolishness  of Unfaithfulnes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Let's go thereand make love all nigh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usband is traveling,and he's far away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ook a lot of money along,and he won't be back homebefore the middleof the month.”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, she tricked himwith all of her sweet talkand her flattery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once he followed herlike an ox on the wayto be slaughtered,or like a fool on the wayto be punished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killed with arrows.He was no more than a birdrushing into a trap,without knowingit would cost him his lif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pay close attentionto what I have sai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even think aboutthat kind of womanor let yourself be misledby someone like her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ch a woman has causedthe downfall and destructionof a lot of men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 house is a one-way streetleading straight downto the world of the dea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pay close attentionand don't forgetwhat I tell you to do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bey me, and you will live!Let my instructions beyour greatest treasur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them at your fingertipsand write themin your min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wisdom be your sisterand make common senseyour closest frien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protect youfrom the flattering wordsof someone else's wif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e window of my house,I once happened to see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 foolish young me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2026-09-14T18:12:41Z</dcterms:created>
  <dcterms:modified xsi:type="dcterms:W3CDTF">2026-09-14T18:12:41Z</dcterms:modified>
  <dc:title>Bible.com.au: Proverbs 7:1-27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