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11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6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Foolis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, suppose you agreeto pay the debt of someone,who cannot repay a loa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are trappedby your own word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are now in the powerof someone else.Here is what you should do:Go and beg for permissionto call off the agreeme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is before you fall asleepor even get sleep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yourself, just as a deeror a bird tries to escapefrom a hunt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azy people can learnby watching an anthil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ts don't have leader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store up foodduring harvest seas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ou lie theredoing nothing at all?When are you going to get upand stop sleeping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eep a little. Doze a little.Fold your handsand twiddle your thumb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ddenly, everything is gone,as though it had been takenby an armed robb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thless liars go around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king and giving signalsto deceive oth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ways thinking upsomething cruel and evil,and they stir up troub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will be struckby sudden disasterand left without a hop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six or sevenkinds of peoplethe Lord doesn't like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too proudor tell lies or murder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make evil plansor are quick to do wrong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tell lies in courtor stir up troublein a famil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ey the teachingof your parents—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ways keep it in mindand never forget i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teaching will guide youwhen you walk,protect you when you sleep,and talk to youwhen you are awak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the Lord is a lamp,and its teachingsshine brightly.Correction and self-controlwill lead you through lif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protect youfrom the flattering wordsof someone else's wif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yourself be attractedby the charm and lovely eyesof someone like tha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man who sells her lovecan be bought for as littleas the price of a meal.But making loveto another man's wifewill cost you everythi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carry burning coals,you burn your clothes;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tep on hot coals,you burn your fee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ou go to bedwith another man's wife,you pay the pric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don't put up with thieves,not even with one who stealsfor something to ea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eves who get caughtmust pay backseven times what was stolenand lose everything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go to bedwith another man's wife,you will destroy yourselfby your own stupidity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beatenand forever disgraced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a jealous husbandcan be furious and mercilesswhen he takes reveng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on't let you pay him off,no matter what you offer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2026-09-23T09:14:52Z</dcterms:created>
  <dcterms:modified xsi:type="dcterms:W3CDTF">2026-09-23T09:14:52Z</dcterms:modified>
  <dc:title>Bible.com.au: Proverbs 6:1-35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