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65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tore up foodduring harvest seas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lie theredoing nothing at all?When are you going to get upand stop sleep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eep a little. Doze a little.Fold your handsand twiddle your thum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, everything is gone,as though it had been takenby an armed robb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thless liars go around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king and giving signalsto deceive o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thinking upsomething cruel and evil,and they stir up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struckby sudden disasterand left without a hop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ix or sevenkinds of peoplethe Lord doesn't lik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too proudor tell lies or murd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Foolis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evil plansor are quick to do wrong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ell lies in courtor stir up troublein a famil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teachingof your parents—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keep it in mindand never forget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aching will guide youwhen you walk,protect you when you sleep,and talk to youwhen you are awak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a lamp,and its teachingsshine brightly.Correction and self-controlwill lead you through lif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from the flattering wordsof someone else's wi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yourself be attractedby the charm and lovely eyesof someone like tha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 who sells her lovecan be bought for as littleas the price of a meal.But making loveto another man's wifewill cost you everyth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arry burning coals,you burn your clothe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suppose you agreeto pay the debt of someone,who cannot repay a loa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ep on hot coals,you burn your fee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go to bedwith another man's wife,you pay the pr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put up with thieves,not even with one who stealsfor something to ea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eves who get caughtmust pay backseven times what was stolenand lose everyth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go to bedwith another man's wife,you will destroy yourselfby your own stupid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beatenand forever disgraced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a jealous husbandcan be furious and mercilesswhen he takes 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n't let you pay him off,no matter what you off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are trappedby your own word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are now in the powerof someone else.Here is what you should do:Go and beg for permissionto call off the agree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before you fall asleepor even get sleep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yourself, just as a deeror a bird tries to escapefrom a hunt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azy people can learnby watching an anthi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don't have leader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2026-05-19T00:13:23Z</dcterms:created>
  <dcterms:modified xsi:type="dcterms:W3CDTF">2026-05-19T00:13:23Z</dcterms:modified>
  <dc:title>Bible.com.au: Proverbs 6:1-35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