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63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a bad woman!Don't even go near the doorof her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ose your self-respectand end up in debtto some cruel personfor the rest of your l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will get your moneyand everything elseyou have worked f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's all over,your body will waste away,as you gro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t,“I hated advice and correctio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id no attentionto my teach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disgracedin front of everyon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be faithfulto your wife,just as you take waterfrom your own we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n't be like a streamfrom which just any womanmay take a drin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self for your wifeand don't have sexwith other wo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thful to Your Wi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appy with the wifeyou marriedwhen you were you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beautiful and graceful,just like a deer;you should be attracted to herand stay deeply in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o crazy over a womanwho is unfaithfulto her own husband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,and he watches us close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are trapped and caughtby their own evil dee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et lost and diebecause of their foolishnessand lack of self-contro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listen closelyto my wisdom and good sens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sound judgment,and you will always knowthe right thing to s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n immoral womanmay be as sweet as honeyand as smooth as olive o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at you really getfrom being with heris bitter poison and p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ollow her,she will lead you downto the world of the d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missed the paththat leads to lifeand doesn't even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isten to meand do everything I s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2026-05-20T03:23:23Z</dcterms:created>
  <dcterms:modified xsi:type="dcterms:W3CDTF">2026-05-20T03:23:23Z</dcterms:modified>
  <dc:title>Bible.com.au: Proverbs 5:1-23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