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1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4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vice to Young Peop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hild, listen closelyto my teachingsand learn common sens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advice is useful,so don't turn aw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as still very youngand my mother's favorite child,my father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id to me:“If you follow my teachingsand keep them in mind,you will liv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wise and learn good sense;remember my teachingsand do what I s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you love Wisdomand don't reject her,she will watch over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st thing about Wisdomis Wisdom herself;good sense is more importantthan anything els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value Wisdomand hold tightly to her,great honors will be you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be like wearinga glorious crownof beautiful flowers.”The Right Way  and the Wrong Way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hild, if you listenand obey my teachings,you will live a long ti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hown you the waythat makes sense;I have guided youalong the right pa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road won't be blocked,and you won't stumblewhen you ru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 firmly to my teachingand never let go.It will mean life for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follow the bad exampleof cruel and evil peop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side and keep going.Stay away from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an't sleep or restuntil they do wrong or harmsome innocent vict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food and drinkare cruelty and wickednes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festyle of good peopleis like sunlight at dawnthat keeps getting brighteruntil broad dayligh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festyle of the wickedis like total darkness,and they will never knowwhat makes them stumb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hild, listen carefullyto everything I sa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forget a single word,but think about it al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ese teachingswill mean true lifeand good health for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refully guard your thoughtsbecause they are the sourceof true lif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 tell lies or be deceitfulin what you sa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looking straight ahead,without turning asid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where you are headed,and you will stayon solid groun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make a mistake by turningto the right or the lef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2026-10-18T16:28:00Z</dcterms:created>
  <dcterms:modified xsi:type="dcterms:W3CDTF">2026-10-18T16:28:00Z</dcterms:modified>
  <dc:title>Bible.com.au: Proverbs 4:1-27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