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6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value Wisdomand hold tightly to her,great honors will be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like wearinga glorious crownof beautiful flowers.”The Right Way  and the Wrong Way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if you listenand obey my teachings,you will live a long ti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hown you the waythat makes sense;I have guided youalong the right p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oad won't be blocked,and you won't stumblewhen you ru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firmly to my teachingand never let go.It will mean life for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llow the bad exampleof cruel and evil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side and keep going.Stay away from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n't sleep or restuntil they do wrong or harmsome innocent vict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ood and drinkare cruelty and wicked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vice to Young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style of good peopleis like sunlight at dawnthat keeps getting brighteruntil broad dayl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style of the wickedis like total darkness,and they will never knowwhat makes them stum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listen carefullyto everything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a single word,but think about it a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ese teachingswill mean true lifeand good health for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efully guard your thoughtsbecause they are the sourceof true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ell lies or be deceitfulin what you s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looking straight ahead,without turning asid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where you are headed,and you will stayon solid grou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a mistake by turningto the right or the lef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listen closelyto my teachingsand learn common sens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ice is useful,so don't turn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still very youngand my mother's favorite child,my father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to me:“If you follow my teachingsand keep them in mind,you will l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and learn good sense;remember my teachingsand do what I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love Wisdomand don't reject her,she will watch ov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thing about Wisdomis Wisdom herself;good sense is more importantthan anything el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2026-06-25T15:08:26Z</dcterms:created>
  <dcterms:modified xsi:type="dcterms:W3CDTF">2026-06-25T15:08:26Z</dcterms:modified>
  <dc:title>Bible.com.au: Proverbs 4:1-27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