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08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defendthose who are helplessand have no ho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fair and give justiceto the poor and homeless.In Praise of a Good Wif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uly good wifeis the most precious treasurea man can fin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depends on her,and she neverlets him d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good to himevery day of her lif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her own handsshe gladly makes cloth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a sailing shipthat brings foodfrom across the se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ets up before daylightto prepare food for her familyand for her serva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knows how to buy landand how to plant a vineyar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always works h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King Lemuel's Mother  Taught Hi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knows when to buy or sell,and she stays busyuntil late at n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pins her own cloth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helps the poorand the nee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amily has warm clothing,and so she doesn't worrywhen it snow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oes her own sewing,and everything she wearsis beautifu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a well-knownand respected leaderin the ci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clothes to sellto the shop own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strong and graceful,as well as cheerfulabout the futur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words are sensible,and her adviceis thoughtfu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akes good careof her familyand is never laz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ayingsthat King Lemuel of Massawas taught by his mo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praise her,and with great prideher husband say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many good women,but you are the best!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m can be deceiving,and beauty fades away,but a womanwho honors the Lorddeserves to be prais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her respect—praise her in publicfor what she has don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 Lemuel, you were bornin answer to my prayers,so listen careful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waste your lifechasing after women!This has ruined many k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and leadersshould not get drunkor even want to drin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ing makes you forgetyour responsibilities,and you mistreat the po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er and wine are onlyfor the dying or for thosewho have lost all hop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drink and forgethow poor and miserablethey fe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2026-05-23T11:09:43Z</dcterms:created>
  <dcterms:modified xsi:type="dcterms:W3CDTF">2026-05-23T11:09:43Z</dcterms:modified>
  <dc:title>Bible.com.au: Proverbs 31:1-31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