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2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me absolutely honestand don't let me be too pooror too rich.Give me just what I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 have too much to eat,I might forget about you;if I don't have enough,I might stealand disgrace your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tell a slave ownersomething bad about oneof the slaves.That slave will curse you,and you will be in trou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people curse their fatherand even their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thers think they are perfect,but they are stained by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eople are stuck-upand act like snob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thers are so greedythat they gobble upthe poor and homel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reed has twins,each named “Give me!”There are three or four thingsthat are never satisf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orld of the deadand a childless wife,the thirsty earthand a flaming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make fun of your fatheror disobey your mother—crows will peck out your eyes,and buzzards will eatthe rest of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yings of Ag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are three or four thingsI cannot underst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 eagles fly so highor snakes crawl on rocks,how ships sail the oceanor people fall in lo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 unfaithful wife says,“Sleeping with another manis as natural as ea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re three or four thingsthat make the earth trembleand are unbearab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slave who becomes king,a fool who eats too mu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hateful womanwho finds a husband,and a slave who takes the placeof the woman who owns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is earth four thingsare small but very w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ts, who seem to be feeble,but store up foodall summer lo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dgers, who seem to be weak,but live among the roc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custs, who have no king,but march like an arm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ayingsand the messageof Agur son of Jakeh.Someone cries out to God,“I am completely worn out!How can I l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zards, which can be caughtin your hand,but sneak into pala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ree or four creaturesreally strut arou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fearless lionswho rule the jung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proud roosters,those mountain goats,and those rulerswho have no enem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are foolishly braggingor planning something evil,then stop it n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you churn milkyou get butter;if you pound on your nose,you get blood—and if you stay angry,you get in troub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far too stupidto be considered hu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never was wise,and I don't understandwhat God is li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s anyone gone up to heavenand come back down?Has anyone grabbed holdof the wind?Has anyone wrapped up the seaor marked out boundariesfor the earth?If you know of anywho have done such things,then tell me their namesand their children's na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God says is true—and it's a shield for allwho come to him for saf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change what God has said!He will correct you and showthat you are a li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are two things, Lord,I want you to do for mebefore I die:]]></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2026-05-25T01:19:36Z</dcterms:created>
  <dcterms:modified xsi:type="dcterms:W3CDTF">2026-05-25T01:19:36Z</dcterms:modified>
  <dc:title>Bible.com.au: Proverbs 30:1-33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