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9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remembermy teachings and instructionsand obey them complete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elp you livea long and prosperous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and loyaltyalways show like a necklace,and write them in your m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nd people will like youand hold you in high este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your heartyou must trust the Lordand not your own judg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let him lead you,and he will clear the roadfor you to foll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ever think that youare wise enough,but respect the Lordand stay away from 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make you healthy,and you will feel stro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 by giving himyour money and the first partof all your crop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havemore grain and grapesthan you will ever ne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don't turn awayor become bitterwhen the Lord corrects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rrectseveryone he loves,just as parents correcta child they dearly love.The Value of Wisd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lesses everyonewho has wisdomand common sen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worth morethan silver;it makes you much richerthan go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more valuablethan precious jewels;nothing you wantcompares with 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right handWisdom holds a long life,and in her left handare wealth and hon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makes life pleasantand leads us safely alo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a life-giving tree,the source of happinessfor all who hold on to 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wisdom and knowledgethe Lord createdheaven and ea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understandinghe let the ocean break looseand clouds release the r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use common senseand sound judgment!Always keep them in mi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elp you to livea long and beautiful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walk safelyand never stumbl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est without a worryand sleep soundl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be afraidof sudden disastersor storms that strikethose who are evi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be sure that the Lordwill protect you from har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you can for everyonewho deserves your 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ell your neighborto come back tomorrow,if you can help tod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y to be meanto neighbors who trust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argue just to be arguing,when you haven't been hur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jealousof cruel peopleor follow their exampl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n't likeanyone who is dishonest,but he lets good peoplebe his friend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laces a curse on the homeof everyone who is evil,but he blesses the homeof every good pers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neers at thosewho sneer at him,but he is kind to everyonewho is humbl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praisedif you are wise,but you will be disgracedif you are a stubborn foo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2026-10-21T22:47:43Z</dcterms:created>
  <dcterms:modified xsi:type="dcterms:W3CDTF">2026-10-21T22:47:43Z</dcterms:modified>
  <dc:title>Bible.com.au: Proverbs 3:1-35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