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0060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will make you healthy,and you will feel strong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r the Lord by giving himyour money and the first partof all your crop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you will havemore grain and grapesthan you will ever ne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don't turn awayor become bitterwhen the Lord corrects you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correctseveryone he loves,just as parents correcta child they dearly love.The Value of Wisdom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blesses everyonewho has wisdomand common sens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worth morethan silver;it makes you much richerthan gol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more valuablethan precious jewels;nothing you wantcompares with h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her right handWisdom holds a long life,and in her left handare wealth and honor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makes life pleasantand leads us safely along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st God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sdom is a life-giving tree,the source of happinessfor all who hold on to her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wisdom and knowledgethe Lord createdheaven and ea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his understandinghe let the ocean break looseand clouds release the rai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use common senseand sound judgment!Always keep them in mind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help you to livea long and beautiful lif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walk safelyand never stumble;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rest without a worryand sleep soundly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don't be afraidof sudden disastersor storms that strikethose who are evi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n be sure that the Lordwill protect you from harm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all you can for everyonewho deserves your help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child, remembermy teachings and instructionsand obey them completely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ell your neighborto come back tomorrow,if you can help today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try to be meanto neighbors who trust yo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argue just to be arguing,when you haven't been hur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be jealousof cruel peopleor follow their example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oesn't likeanyone who is dishonest,but he lets good peoplebe his friends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laces a curse on the homeof everyone who is evil,but he blesses the homeof every good perso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neers at thosewho sneer at him,but he is kind to everyonewho is humble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be praisedif you are wise,but you will be disgracedif you are a stubborn fool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help you livea long and prosperous lif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love and loyaltyalways show like a necklace,and write them in your min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and people will like youand hold you in high esteem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all your heartyou must trust the Lordand not your own judgment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ways let him lead you,and he will clear the roadfor you to follow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ever think that youare wise enough,but respect the Lordand stay away from evi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2">
  <a:themeElements>
    <a:clrScheme name="Theme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2026-07-02T10:56:09Z</dcterms:created>
  <dcterms:modified xsi:type="dcterms:W3CDTF">2026-07-02T10:56:09Z</dcterms:modified>
  <dc:title>Bible.com.au: Proverbs 3:1-35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