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make you healthy,and you will feel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by giving himyour money and the first partof all your crop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havemore grain and grapesthan you will ever n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don't turn awayor become bitterwhen the Lord correct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everyone he loves,just as parents correcta child they dearly love.The Value of Wisdom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everyonewho has wisdomand common sen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orethan silver;it makes you much richer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more valuablethan precious jewels;nothing you wantcompares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right handWisdom holds a long life,and in her left handare wealth and hon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life pleasantand leads us safely alo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life-giving tree,the source of happinessfor all who hold on to 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wisdom and knowledgethe Lord createdheaven and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understandinghe let the ocean break looseand clouds release the r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use common senseand sound judgment!Always keep them in mi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elp you to livea long and beautiful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walk safelyand never stumble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st without a worryand sleep sound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afraidof sudden disastersor storms that strikethose who are evi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sure that the Lordwill protect you from har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you can for everyonewho deserves you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remembermy teachings and instructionsand obey them complete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ell your neighborto come back tomorrow,if you can help tod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be meanto neighbors who tru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rgue just to be arguing,when you haven't been hu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of cruel peopleor follow their exam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likeanyone who is dishonest,but he lets good peoplebe his friend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laces a curse on the homeof everyone who is evil,but he blesses the homeof every good per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neers at thosewho sneer at him,but he is kind to everyonewho is humbl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aisedif you are wise,but you will be disgracedif you are a stubborn foo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elp you livea long and prosperous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and loyaltyalways show like a necklace,and write them in your m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people will like youand hold you in high este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your heartyou must trust the Lordand not your own judg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let him lead you,and he will clear the roadfor you to foll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r think that youare wise enough,but respect the Lordand stay away from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2026-05-18T05:38:51Z</dcterms:created>
  <dcterms:modified xsi:type="dcterms:W3CDTF">2026-05-18T05:38:51Z</dcterms:modified>
  <dc:title>Bible.com.au: Proverbs 3:1-35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