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51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9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neering at others is a sparkthat sets a city on fire;using good sense can put outthe flames of ang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wise and don't sue a fool.You won't get satisfaction,because all the fool will dois sneer and shou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urderer hates everyonewho is honestand lives righ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be a fooland quickly lose your temper—be sensible and patien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ruler who listens to lieswill have corrupt official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oor and all who abuse themmust each depend on Godfor ligh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gs who are fair to the poorwill rule a long ti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rrect your children,and they will be wise;children out of controldisgrace their mother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rime increaseswhen crooks are in power,but law-abiding citizenswill see them fal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correct your children,they will bring you peaceand happines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se Good Sens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out guidance from Godlaw and order disappear,but God blesses everyonewho obeys his Law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when servants are smart,it takes more than wordsto make them obe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more hope for a foolthan for someone who speakswithout thinking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laves that you treat kindlyfrom their childhoodwill cause you sorrow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erson with a quick temperstirs up argumentsand commits a lot of sin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o much pride brings disgrace;humility leads to hono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take part in a crimeyou are your worst enemy,because even under oathyou can't tell the truth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fall into the trapof being a coward—trust the Lord,and you will be saf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try to make friendswith a ruler,but justice comesfrom the Lor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people and criminalscan't stand each othe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keep being stubbornafter many warnings,you will suddenly discoveryou have gone too far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justice rules a nation,everyone is glad;when injustice rules,everyone groan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love wisdomyour parents will be glad,but chasing after bad womenwill cost you everyth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honest rulermakes the nation strong;a ruler who takes bribeswill bring it to rui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lattery is nothing lessthan setting a trap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sins will catch you,but everyone who lives rightwill sing and celebrat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don't careabout the rights of the poor,but good people do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2026-07-23T08:27:22Z</dcterms:created>
  <dcterms:modified xsi:type="dcterms:W3CDTF">2026-07-23T08:27:22Z</dcterms:modified>
  <dc:title>Bible.com.au: Proverbs 29:1-27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