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neering at others is a sparkthat sets a city on fire;using good sense can put outthe flames of ang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and don't sue a fool.You won't get satisfaction,because all the fool will dois sneer and sh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urderer hates everyonewho is honestand lives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fooland quickly lose your temper—be sensible and pati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listens to lieswill have corrupt officia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all who abuse themmust each depend on Godfor li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who are fair to the poorwill rule a long ti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your children,and they will be wise;children out of controldisgrace their moth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ime increaseswhen crooks are in power,but law-abiding citizenswill see them fa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rrect your children,they will bring you peaceand happi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Good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guidance from Godlaw and order disappear,but God blesses everyonewho obeys his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servants are smart,it takes more than wordsto make them obe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hope for a foolthan for someone who speakswithout think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ves that you treat kindlyfrom their childhoodwill cause you sorrow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with a quick temperstirs up argumentsand commits a lot of si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 much pride brings disgrace;humility leads to hon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ake part in a crimeyou are your worst enemy,because even under oathyou can't tell the tru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fall into the trapof being a coward—trust the Lord,and you will be sa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ry to make friendswith a ruler,but justice comesfrom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and criminalscan't stand each o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eep being stubbornafter many warnings,you will suddenly discoveryou have gone too fa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ustice rules a nation,everyone is glad;when injustice rules,everyone groa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ove wisdomyour parents will be glad,but chasing after bad womenwill cost you every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rulermakes the nation strong;a ruler who takes bribeswill bring it to ru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ttery is nothing lessthan setting a tra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will catch you,but everyone who lives rightwill sing and celebra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on't careabout the rights of the poor,but good people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2026-05-22T17:36:12Z</dcterms:created>
  <dcterms:modified xsi:type="dcterms:W3CDTF">2026-05-22T17:36:12Z</dcterms:modified>
  <dc:title>Bible.com.au: Proverbs 29:1-27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