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51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8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make money by charginghigh interest rates,you will lose it all to someonewho cares for the poo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cannot stand the prayersof anyone who disobeyshis Law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leading good people to sin,you dig a pit for yourself,but all who live rightwill have a bright futur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ch think highlyof themselves,but anyone poor and sensiblesees right through the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an honest person wins,it's time to celebrate;when crooks are in control,it's best to hid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don't confess your sins,you will be a failure.But God will be mercifulif you confess your sinsand give them up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blesses everyonewho is afraid to do evil,but if you are cruel,you will end up in troubl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ruler who mistreats the pooris like a roaring lionor a bear hunting for foo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heartless leader is a fool,but anyone who refusesto get rich by cheating otherswill live a long tim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give help to murderers!Make them stay on the runfor as long as they liv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aw of God  Makes Sens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nesty will keep you safe,but everyone who is crookedwill suddenly fall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rk hard, and you will havea lot of food;waste time, and you will havea lot of troubl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blesses his loyal people,but punishes all who wantto get rich quick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n't right to be unfair,but some people can be bribedwith only a piece of brea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be selfishand eager to get rich—you will end up worse offthan you can imagin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nest correctionis appreciatedmore than flattery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cheat your parentsand don't think it's wrong,you are a common thief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lfish people cause trouble,but you will live a full lifeif you trust the Lor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ly fools would trustwhat they alone think,but if you live by wisdom,you will do all right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ing to the poorwill keep you from poverty,but if you close your eyesto their needs,everyone will curse you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cked people run awaywhen no one chases them,but those who live rightare as brave as lions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crooks are in control,everyone tries to hide,but when they lose power,good people are everywher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ime of civil warthere are many leaders,but a sensible leaderrestores law and ord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someone poor takes overand mistreats the poor,it's like a heavy raindestroying the crop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wbreakers praise criminals,but law-abiding citizensalways oppose the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riminals don't knowwhat justice means,but all who respect the Lordunderstand it completel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's better to be poorand live right,than to be richand dishones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makes good senseto obey the Law of God,but you disgrace your parentsif you make friendswith worthless nobodi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0">
  <a:themeElements>
    <a:clrScheme name="Theme8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2026-07-23T08:27:22Z</dcterms:created>
  <dcterms:modified xsi:type="dcterms:W3CDTF">2026-07-23T08:27:22Z</dcterms:modified>
  <dc:title>Bible.com.au: Proverbs 28:1-28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