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ke money by charginghigh interest rates,you will lose it all to someonewho cares for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not stand the prayersof anyone who disobeyshis La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eading good people to sin,you dig a pit for yourself,but all who live rightwill have a bright fut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think highlyof themselves,but anyone poor and sensiblesees right through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 honest person wins,it's time to celebrate;when crooks are in control,it's best to h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n't confess your sins,you will be a failure.But God will be mercifulif you confess your sinsand give them u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es everyonewho is afraid to do evil,but if you are cruel,you will end up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ho mistreats the pooris like a roaring lionor a bear hunting for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less leader is a fool,but anyone who refusesto get rich by cheating otherswill live a long ti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ive help to murderers!Make them stay on the runfor as long as they l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God  Makes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y will keep you safe,but everyone who is crookedwill suddenly f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k hard, and you will havea lot of food;waste time, and you will havea lot of trou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lesses his loyal people,but punishes all who wantto get rich quic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right to be unfair,but some people can be bribedwith only a piece of brea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elfishand eager to get rich—you will end up worse offthan you can imagi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correctionis appreciatedmore than flatter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heat your parentsand don't think it's wrong,you are a common thie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fish people cause trouble,but you will live a full lifeif you trust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fools would trustwhat they alone think,but if you live by wisdom,you will do all righ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o the poorwill keep you from poverty,but if you close your eyesto their needs,everyone will curse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run awaywhen no one chases them,but those who live rightare as brave as li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rooks are in control,everyone tries to hide,but when they lose power,good people are everyw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 of civil warthere are many leaders,but a sensible leaderrestores law and or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one poor takes overand mistreats the poor,it's like a heavy raindestroying the cro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wbreakers praise criminals,but law-abiding citizensalways oppose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iminals don't knowwhat justice means,but all who respect the Lordunderstand it complete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be poorand live right,than to be richand dishon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good senseto obey the Law of God,but you disgrace your parentsif you make friendswith worthless nobod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2026-06-02T20:04:30Z</dcterms:created>
  <dcterms:modified xsi:type="dcterms:W3CDTF">2026-06-02T20:04:30Z</dcterms:modified>
  <dc:title>Bible.com.au: Proverbs 28:1-28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