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31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are far from home,you feel like a birdwithout a n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eet smell of incensecan make you feel good,but true friendshipis better stil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desert an old friendof your familyor visit your relativeswhen you are in trouble.A friend nearby is betterthan relatives far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show good sense!Then I will be happyand able to answer anyonewho criticizes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cautious and hidewhen you see danger—don't be stupid and walkright into troub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serve to lose your coatif you loan it to someoneto guarantee paymentfor the debt of a strang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oud greetingearly in the morningis the same as a cur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eady dripping of rainand the nagging of a wifeare one and the s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easier to catch the windor hold olive oil in your handthan to stop a nagging wif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as iron sharpens iron,friends sharpen the mindsof each ot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rag  about Tomorrow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care of a tree,and you will eat its fruit;look after your master,and you will be prais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ee your face in a mirrorand your thoughtsin the minds of othe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th and the graveare never satisfied,and neither are huma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ld and silver are testedin a red-hot furnace,but we are tested by prais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tter how hardyou beat a fool,you can't pound outthe foolish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hould take good careof your sheep and goats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wealth and honordon't last forev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 hay is cutand the new growth appearsand the harvest is over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sell lambs and goatsto buy clothes and lan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milk of the goats,you can make enough cheeseto feed your familyand all your serva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rag about tomorrow!Each day bringsits own surprise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rag about yourself—let others praise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nes and sand are heavy,but trouble caused by a foolis a much heavier lo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ngry person is dangerous,but a jealous personis even wor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ruly good friendwill openly correct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trust a friendwho corrects you,but kisses from an enemyare nothing but li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had enough to eat,honey doesn't taste good,but if you are really hungry,you will eat any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2026-05-26T20:21:10Z</dcterms:created>
  <dcterms:modified xsi:type="dcterms:W3CDTF">2026-05-26T20:21:10Z</dcterms:modified>
  <dc:title>Bible.com.au: Proverbs 27:1-27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