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going to honor a fool?Why not shoot a slingshotwith the rock tied tight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hornbush waved aroundin the hand of a drunkardis no worse than a proverbin the mouth of a foo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no smarter to shoot arrowsat every passerbythan it is to hire a bunchof worthless nobod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gs return to eat their vomit,just as fools repeattheir foolish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more hope for a foolthan for someone who says,“I'm really smart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lazy and keep saying,“There's a lion outside!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oor turns on its hinges,but a lazy personjust turns over in b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us are so lazythat we won't lift a handto feed ourselv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zy person says,“I am smarterthan everyone els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take holdof a mad dog by the earsthan to take partin someone else's argum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 Foo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no crazier to shootsharp and flaming arrows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 to cheat someone and say,“I was only fooling!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o fuela fire goes out;where there is no gossiparguments come to an e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makers start trouble,just as sparks and fuelstart a fir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thing so deliciousas the taste of gossip!It melts in your m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ing hateful thoughtsbehind smooth talkis like coating a clay potwith a cheap glaz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easant talkof an enemyhides more evil plans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 can be counted—so don't believe a word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see throughthose evil plan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ig a pit,you will fall in;if you start a stone rolling,it will roll back on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pecting snow in summerand rain in the dry seasonmakes more sensethan honoring a foo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ch out for anyonewho tells lies and flatters—they are out to get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urse you don't deservewill take wings and fly awaylike a sparrow or a swallow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rses and donkeysmust be beaten and bridled—and so must fool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a fool of yourselfby answering a foo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answer any fools,show how foolish they are,so they won't feel smar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a message by a foolis like chopping off your footjust to spite yoursel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with words of wisdomis like an athletewith legs that can't m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2026-06-14T14:40:54Z</dcterms:created>
  <dcterms:modified xsi:type="dcterms:W3CDTF">2026-06-14T14:40:54Z</dcterms:modified>
  <dc:title>Bible.com.au: Proverbs 26:1-28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