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you sue someone,or you might lose your caseand be embarrass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and someone elsecan't get along,don't gossip about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will find out,and your reputationwill then be ruin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 wordat the right timeis like precious goldset in sil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ing to good adviceis worth much morethan jewelry made of gol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essenger you can trustis just as refreshingas cool water in summ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oken promisesare worse than rain cloudsthat don't bring rai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tience and gentle talkcan convince a rulerand overcome any probl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ting too much honeycan make you sic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visit friends too often,or they will get tired of itand start hating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 of  Solomon's Wise Saying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ing lies about friendsis like attacking themwith clubs and swordsand sharp arrow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iend you can't trustin times of troubleis like having a toothacheor a sore foo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ing to someonein deep sorrowis like pouring vinegarin an open cu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enemies are hungry,give them something to eat.And if they are thirsty,give them somethingto drin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ll be the sameas piling burning coalson their heads.And the Lordwill reward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urely as rain blows infrom the north,anger is causedby cruel word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better to stay outsideon the roof of your housethan to live insidewith a nagging wif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news from far awayrefreshes like cold waterwhen you are thirst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good person gives into the wicked,it's like dumping garbagein a stream of clear wat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eat too much honeyor always want prais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are some moreof Solomon's proverbs.They were copied by the officialsof King Hezekiah of Juda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sing self-controlleaves you as helplessas a city without a wal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praisedfor being mysterious;rulers are praisedfor explaining myster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fully understandthe thoughts of a ruler?They reach beyond the skyand go deep in the ea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lver must be purifiedbefore it can be usedto make something of valu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people must be removedbefore anyone can rulewith justi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ry to seem importantin the court of a rul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better for the rulerto give you a high positionthan for you to be embarrassedin front of royal officials.Be sure you are right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2026-07-02T10:57:35Z</dcterms:created>
  <dcterms:modified xsi:type="dcterms:W3CDTF">2026-07-02T10:57:35Z</dcterms:modified>
  <dc:title>Bible.com.au: Proverbs 25:1-28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