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 sue someone,or you might lose your caseand be embarras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nd someone elsecan't get along,don't gossip abou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ill find out,and your reputationwill then be ru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 wordat the right timeis like precious goldset in sil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ing to good adviceis worth much morethan jewelry made of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ssenger you can trustis just as refreshingas cool water in summ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ken promisesare worse than rain cloudsthat don't bring 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ience and gentle talkcan convince a rulerand overcome any probl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ing too much honeycan make you si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visit friends too often,or they will get tired of itand start hating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of  Solomon's Wise Say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ing lies about friendsis like attacking themwith clubs and swordsand sharp arr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you can't trustin times of troubleis like having a toothacheor a sore fo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ing to someonein deep sorrowis like pouring vinegarin an open c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ies are hungry,give them something to eat.And if they are thirsty,give them something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be the sameas piling burning coalson their heads.And the Lordwill rewar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urely as rain blows infrom the north,anger is causedby cruel wor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stay outsideon the roof of your housethan to live insidewith a nagging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news from far awayrefreshes like cold waterwhen you are thirs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good person gives into the wicked,it's like dumping garbagein a stream of clear wat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at too much honeyor always want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some moreof Solomon's proverbs.They were copied by the officialsof King Hezekiah of Jud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ing self-controlleaves you as helplessas a city without a w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praisedfor being mysterious;rulers are praisedfor explaining myster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fully understandthe thoughts of a ruler?They reach beyond the skyand go deep in th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must be purifiedbefore it can be usedto make something of valu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must be removedbefore anyone can rulewith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y to seem importantin the court of a rul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for the rulerto give you a high positionthan for you to be embarrassedin front of royal officials.Be sure you are righ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2026-05-18T05:39:07Z</dcterms:created>
  <dcterms:modified xsi:type="dcterms:W3CDTF">2026-05-18T05:39:07Z</dcterms:modified>
  <dc:title>Bible.com.au: Proverbs 25:1-28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