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4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but troublemakersthink up troub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hates senseless foolswho think up ways to sin.–24–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give up and be helplessin times of trouble.–25–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fail to rescue thosewho are doomed to di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say, “I didn't know it!”God can read your mind.He watches each of usand knows our thoughts.And God will pay us backfor what we do.–26–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ey is good for you,my children,and it tastes swee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like honeyfor your life—if you find it,your future is bright.–27–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a cruel personwho attacks good peopleand hurts their famili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good peoplefall seven times,they will get back up.But when trouble strikesthe wicked,that's the end of them.–28–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happyto see your enemies tripand fall dow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–19–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find outand be unhappy.Then he will stopbeing angry with them.–29–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evil peopleworry youor make you jealou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oon be gonelike the flame of a lampthat burns out.–30–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ren, you must respectthe Lord and the king,and you must not make friendswith anyone who rebelsagainst either of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s what sudden disasterthe Lord or a rulermight bring?More Sayings That Make  Good Sense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are some more sayingsthat make good sense:When you judge,you must be fai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let the guiltygo free,people of all nationswill hate and curse you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punish the guilty,things will go well for you,and you will prosp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ing an honest answeris a signof true friendship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your fields readyand plant your cropsbefore starting a ho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jealous of crooksor want to be their friend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accuse anyonewho isn't guilty.Don't ever tell a lie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ay to someone,“I'll get even with you!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nce walked by the fieldand the vineyardof a lazy foo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rns and weedswere everywhere,and the stone wallhad fallen dow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w this,it taught me a lesson: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eep a little. Doze a little.Fold your handsand twiddle your thumb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ddenly poverty hits youand everything is gone!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y think aboutand talk aboutis violence and cruelty.–20–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se wisdom and understandingto establish your home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good sense fill the roomswith priceless treasures.–21–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brings strength,and knowledge gives pow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ttles are wonby listening to adviceand making a lot of plans.–22–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too much for fools!Their advice is no good.–23–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2026-08-13T21:19:53Z</dcterms:created>
  <dcterms:modified xsi:type="dcterms:W3CDTF">2026-08-13T21:19:53Z</dcterms:modified>
  <dc:title>Bible.com.au: Proverbs 24:1-34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