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63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bite will come back up,and all your kind wordswill be wasted.–9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lk to fools—they will make fun of you.–10–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ove a boundary markeror take the landthat belongs to orph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 is thereto defend them against you.–11–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instructionand do your best to learn.–12–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ail to correctyour children.You won't kill themby being fir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may evensave their lives.–13–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ren,if you show good sense,I will be happ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are truthful,I will really be glad.–14–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jealous of sinners,but always honor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–6–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truly have hopefor the future.–15–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my children!Be wise and have enough senseto follow the right p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heavy drinkeror stuff yourself with f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make you feel drowsy,and you will end up poorwith only rags to wear.–16–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to your father,and don't neglect your motherwhen she grows 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vest in truth and wisdom,discipline and good sense,and don't part with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father truly happyby living right and showingsound judgme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parents proud,especially your mother.–17–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close attention,and gladly followmy examp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women and unfaithful wivesare like a deep pit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invitedto eat with a king,use your best manner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aiting to attack youlike a gang of robberswith victim after victim.–18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lways in trouble?Who argues and fights?Who has cuts and bruises?Whose eyes are red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tays up late,having just one more drin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n lookat that colorful stuffbubbling up in the glass!It goes down so easily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ater it biteslike a poisonous snak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e weird things,and your mindwill play tricks on you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eel tossed aboutlike someone trying to sleepon a ship in a stor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ruised all over,without even rememberinghow it all happened.And you will lie awake asking,“When will morning come,so I can drink some more?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o and stuff yourself!That would be just the sameas cutting your thro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greedy for allof that fancy food!It may not be so tasty.–7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p trying so hardto get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ney flies awaybefore you know it,just like an eaglesuddenly taking off.–8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ccept an invitationto eat a selfish person's food,no matter how good it 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like that take noteof how much you eat.They say, “Take all you want!”But they don't mea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2026-05-20T03:17:43Z</dcterms:created>
  <dcterms:modified xsi:type="dcterms:W3CDTF">2026-05-20T03:17:43Z</dcterms:modified>
  <dc:title>Bible.com.au: Proverbs 23:1-35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