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5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alue  of a Good Reputa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reputation and respectare worth much morethan silver and gol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and the poorare all createdby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ee trouble coming,don't be stupidand walk right into it—be smart and hid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pect and serve the Lord!Your reward will be wealth,a long life, and hono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ooks walk down a roadfull of thorny traps.Stay away from there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your childrenright from wrong,and when they are grownthey will still do r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are ruled by the rich,and those who borroware slaves of moneylende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makers get in trouble,and their terrible angerwill get them now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lesses everyonewho freely gives foodto the poo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guments and fightswill come to an end,if you chase away thosewho insult oth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is the friend of allwho are sincereand speak with kind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tches over everyonewho shows good sense,but he frustrates the plansof deceitful lia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so lazy that you say,“If I go to work,a lion will eat me!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bad womanare like a deep pit;if you make the Lord angry,you will fall right i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children are foolish,but firm correctionwill make them chang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eat the poor to make profitor give gifts to the rich—either way you lose.Thirty Wise Saying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are some sayingsof people with wisdom,so listen carefullyas I teac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gladthat you know these sayingsand can recite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eaching them today,so that youmay trust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written thirty sayingsfilled with sound advic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 trust them completelyto give you the right wordsfor those in charge of you.–1–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take advantageof the pooror cheat them in cour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ir defender,and what you do to them,he will do to you.–2–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make friends with anyonewho has a bad temp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ight turn out like themand get caught in a trap.–3–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guarantee to paysomeone else's deb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n't have the money,you might lose your bed.–4–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move a boundary markerset up by your ancestors.–5–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 your job well,you will work for a rulerand never be a slav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2026-11-03T07:34:19Z</dcterms:created>
  <dcterms:modified xsi:type="dcterms:W3CDTF">2026-11-03T07:34:19Z</dcterms:modified>
  <dc:title>Bible.com.au: Proverbs 22:1-29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