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6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makers get in trouble,and their terrible angerwill get them now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s everyonewho freely gives foodto the po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guments and fightswill come to an end,if you chase away thosewho insult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the friend of allwho are sincereand speak with kind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everyonewho shows good sense,but he frustrates the plansof deceitful lia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o lazy that you say,“If I go to work,a lion will eat me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bad womanare like a deep pit;if you make the Lord angry,you will fall right 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hildren are foolish,but firm correctionwill make them chan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eat the poor to make profitor give gifts to the rich—either way you lose.Thirty Wise Saying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some sayingsof people with wisdom,so listen carefullyas I tea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ue  of a Good Reput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gladthat you know these sayingsand can recite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eaching them today,so that youmay trust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written thirty sayingsfilled with sound advi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trust them completelyto give you the right wordsfor those in charge of you.–1–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ake advantageof the pooror cheat them in cou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ir defender,and what you do to them,he will do to you.–2–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friends with anyonewho has a bad temp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ight turn out like themand get caught in a trap.–3–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uarantee to paysomeone else's deb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n't have the money,you might lose your bed.–4–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reputation and respectare worth much morethan silver and gol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ove a boundary markerset up by your ancestors.–5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your job well,you will work for a rulerand never be a sla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nd the poorare all createdby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ee trouble coming,don't be stupidand walk right into it—be smart and hi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pect and serve the Lord!Your reward will be wealth,a long life, and hon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ooks walk down a roadfull of thorny traps.Stay away from ther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your childrenright from wrong,and when they are grownthey will still do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ruled by the rich,and those who borroware slaves of moneylend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2026-07-13T10:54:01Z</dcterms:created>
  <dcterms:modified xsi:type="dcterms:W3CDTF">2026-07-13T10:54:01Z</dcterms:modified>
  <dc:title>Bible.com.au: Proverbs 22:1-29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