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rooks are liars,but anyone who is innocentwill do 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stay outsideon the roof of your housethan to live insidewith a nagging w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want to do wrong,even to their frien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gnorant fool learnsby seeing others punished;a sensible person learnsby being instruct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lways fair!He knows what the wicked doand will punish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on't help the poor,don't expect to be heardwhen you cry out for hel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cret bribe will save youfrom someone's fierce ang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ustice is done,good citizens are gladand crooks are terrifi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op using good sense,you will find yourselfin the gr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y drinkers and otherswho live only for pleasurewill lose all they h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In Char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eople will escape,but all who are wickedwill pay the pri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out in the desertthan at home with a nagging,complaining w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ensible and store upprecious treasures—don't waste themlike a foo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ry to be kind and good,you will be blessed with lifeand goodness and hono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ise person can defeata city full of soldiersand capture their fortr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ing what you saycan save youa lot of trou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proud and conceited,everyone will say,“You're a snob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ant too muchand are too lazy to work,it could be fata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ople who obey Godare always genero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spises the offeringsof wicked peoplewith evil motiv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rols rulers,just as he determinesthe course of river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ell lies in court,you are done for;only a reliable witnesscan do the job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bluff their way,but God's people thinkbefore they take a st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how much you knowor what plans you make,you can't defeat the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your army has horsesready for battle,the Lord will always wi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think we are doingthe right thing,but the Lord always knowswhat is in our hear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ing what is right and fairpleases the Lordmore than an offer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are proudand arrogant,but sin is the only cropthey produ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plan and work hard,you will have plenty;if you hurry to get rich,you will end up po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eating to get richis a foolish dreamand no less than suici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troy yourselfby being cruel and violentand refusing to live 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2026-06-12T00:20:48Z</dcterms:created>
  <dcterms:modified xsi:type="dcterms:W3CDTF">2026-06-12T00:20:48Z</dcterms:modified>
  <dc:title>Bible.com.au: Proverbs 21:1-31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