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0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ds of Wisdom Are Better  than Gol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n't smart to get drunk!Drinking makes a fool of youand leads to figh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angry ruleris like a roaring lion—make either one angry,and you are de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makes you look goodwhen you avoid a fight—only fools love to quarr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too lazy to plow,don't expect a harve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one's thoughts may beas deep as the ocean,but if you are smart,you will discover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many who say,“You can trust me!”But can they be truste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live right,and God blesses the childrenwho follow their exam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rulers decide cases,they weigh the eviden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ny of us really say,“My thoughts are pure,and my sins are gone”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things the Lord hatesare dishonest scalesand dishonest measur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ood or badthat children doshows what they are lik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ing and seeingare gifts from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leep all the time,you will starve;if you get up and work,you will have enough fo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likes to bragabout getting a bargai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sible words are betterthan gold or jewel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serve to lose your coatif you loan it to someoneto guarantee paymentfor the debt of a strang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d you get by cheatingmay taste delicious,but it turns to grave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ure you have sound advicebefore making plansor starting a wa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y away from gossips—they tell everything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 who curse their parentswill go to the land of darknesslong before their ti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ting rich quickmay turn out to be a curs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try to get even.Trust the Lord,and he will help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es dishonest scalesand dishonest weights.So don't cheat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we knowwhat will happen to uswhen the Lord alone decides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fall into the trapof making promises to Godbefore you think!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ruler severely punishesevery crimina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inner thoughts are a lampfrom the Lord,and they search our heart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ulers are protectedby God's mercy and loyalty,but they must be mercifulfor their kingdoms to las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people take pridein their strength,but the gray hairs of wisdomare even more beautifu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vere beating can knock allof the evil out of you!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2026-10-14T04:50:58Z</dcterms:created>
  <dcterms:modified xsi:type="dcterms:W3CDTF">2026-10-14T04:50:58Z</dcterms:modified>
  <dc:title>Bible.com.au: Proverbs 20:1-30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