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rulers decide cases,they weigh the evid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 of us really say,“My thoughts are pure,and my sins are gone”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things the Lord hatesare dishonest scalesand dishonest m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 or badthat children doshows what they are lik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and seeingare gifts from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leep all the time,you will starve;if you get up and work,you will have enough fo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likes to bragabout getting a barg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words are betterthan gold or jewe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erve to lose your coatif you loan it to someoneto guarantee paymentfor the debt of a str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d you get by cheatingmay taste delicious,but it turns to grav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of Wisdom Are Better  than Gol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 you have sound advicebefore making plansor starting a w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gossips—they tell every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ho curse their parentswill go to the land of darknesslong before their ti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ting rich quickmay turn out to be a cur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y to get even.Trust the Lord,and he will help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dishonest scalesand dishonest weights.So don't cheat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knowwhat will happen to uswhen the Lord alone decides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all into the trapof making promises to Godbefore you think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ruler severely punishesevery crimina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ner thoughts are a lampfrom the Lord,and they search our hear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smart to get drunk!Drinking makes a fool of youand leads to figh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are protectedby God's mercy and loyalty,but they must be mercifulfor their kingdoms to la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people take pridein their strength,but the gray hairs of wisdomare even more beautif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e beating can knock allof the evil out of you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ruleris like a roaring lion—make either one angry,and you are d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kes you look goodwhen you avoid a fight—only fools love to quarr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too lazy to plow,don't expect a harv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's thoughts may beas deep as the ocean,but if you are smart,you will disco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who say,“You can trust me!”But can they be trust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live right,and God blesses the childrenwho follow their exa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2026-08-13T21:19:54Z</dcterms:created>
  <dcterms:modified xsi:type="dcterms:W3CDTF">2026-08-13T21:19:54Z</dcterms:modified>
  <dc:title>Bible.com.au: Proverbs 20:1-30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