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833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and Bad Friend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child, you must followand treasure my teachingsand my instructio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in tune with wisdomand think what it meansto have common sens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g as loud as you canfor good common sens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arch for wisdomas you would search for silveror hidden treasur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you will understandwhat it means to respectand to know the Lord Go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wisdom comes from the Lord,and so do common senseand understandi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gives helpful adviceto everyone who obeys himand protects thosewho live as they shoul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sees that justice is done,and he watches over everyonewho is faithful to hi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wisdom you will learnwhat is rightand honest and fai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will control your mind,and you will be pleasedwith knowledg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und judgment and good sensewill watch over you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will protect youfrom evil schemesand from those liars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turned from doing goodto live in the darknes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st of all they enjoybeing mean and deceitfu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dishonest themselves,and so are all their deeds.Wisdom and Sexual Purity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will protect youfrom the smooth talkof a sinful woman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breaks her wedding vowsand leaves the man she marriedwhen she was young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oad to her house leadsdownto the dark worldof the dea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isit her, and you will neverfind the road to life agai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llow the exampleof good peopleand live an honest lif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are honest and innocent,you will keep your land;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do wrongand can never be trusted,you will be rooted ou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2026-09-26T23:57:33Z</dcterms:created>
  <dcterms:modified xsi:type="dcterms:W3CDTF">2026-09-26T23:57:33Z</dcterms:modified>
  <dc:title>Bible.com.au: Proverbs 2:1-22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