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presProps" Target="presProps.xml"/>
  <Relationship Id="rId29" Type="http://schemas.openxmlformats.org/officeDocument/2006/relationships/viewProps" Target="viewProps.xml"/>
  <Relationship Id="rId3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37723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overbs 2:1-2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sees that justice is done,and he watches over everyonewho is faithful to him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th wisdom you will learnwhat is rightand honest and fair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sdom will control your mind,and you will be pleasedwith knowledge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und judgment and good sensewill watch over you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sdom will protect youfrom evil schemesand from those liars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turned from doing goodto live in the darkness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ost of all they enjoybeing mean and deceitful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are dishonest themselves,and so are all their deeds.Wisdom and Sexual Purity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sdom will protect youfrom the smooth talkof a sinful woman,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breaks her wedding vowsand leaves the man she marriedwhen she was young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sdom and Bad Friends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road to her house leadsdownto the dark worldof the dead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Visit her, and you will neverfind the road to life again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llow the exampleof good peopleand live an honest life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you are honest and innocent,you will keep your land;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you do wrongand can never be trusted,you will be rooted out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child, you must followand treasure my teachingsand my instructions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ep in tune with wisdomand think what it meansto have common sens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g as loud as you canfor good common sens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earch for wisdomas you would search for silveror hidden treasur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you will understandwhat it means to respectand to know the Lord God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wisdom comes from the Lord,and so do common senseand understanding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gives helpful adviceto everyone who obeys himand protects thosewho live as they should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">
  <a:themeElements>
    <a:clrScheme name="Theme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2026-06-02T00:42:37Z</dcterms:created>
  <dcterms:modified xsi:type="dcterms:W3CDTF">2026-06-02T00:42:37Z</dcterms:modified>
  <dc:title>Bible.com.au: Proverbs 2:1-22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