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4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es that justice is done,and he watches over everyonewho is faithful to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isdom you will learnwhat is rightand honest and fa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control your mind,and you will be pleasedwith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judgment and good sensewill watch over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protect youfrom evil schemesand from those liar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urned from doing goodto live in the dark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of all they enjoybeing mean and deceit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ishonest themselves,and so are all their deeds.Wisdom and Sexual Purity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will protect youfrom the smooth talkof a sinful woma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reaks her wedding vowsand leaves the man she marriedwhen she was you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and Bad Friend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d to her house leadsdownto the dark worldof the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sit her, and you will neverfind the road to life ag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ow the exampleof good peopleand live an honest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honest and innocent,you will keep your land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wrongand can never be trusted,you will be rooted 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you must followand treasure my teachingsand my instruc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in tune with wisdomand think what it meansto have common sen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g as loud as you canfor good common sen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 for wisdomas you would search for silveror hidden treas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understandwhat it means to respectand to know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isdom comes from the Lord,and so do common senseand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s helpful adviceto everyone who obeys himand protects thosewho live as they shou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2026-08-02T16:38:40Z</dcterms:created>
  <dcterms:modified xsi:type="dcterms:W3CDTF">2026-08-02T16:38:40Z</dcterms:modified>
  <dc:title>Bible.com.au: Proverbs 2:1-22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