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rself a favorby having good sense—you will be glad you di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est witnesses and liarswill be destroy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right for a foolto live in luxuryor for a slave to rulein place of a k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wise to be patientand show what you are likeby forgiving 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king roarslike a lion,but when a king is pleased,it's like dew on the crop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 children bring disgraceto their fathers.A nagging wife goes on and onlike the drip, drip, dripof the r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inherit all you ownfrom your parents,but a sensible wifeis a gift from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lazyand sleep your time away,you will star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's teachingsand you will live—disobey and you will di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ing for the pooris lending to the Lord,and you will be well repai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Wise To Be Patien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your childrenbefore it's too late;if you don't punish them,trouble will come their 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ith bad tempersare always in trouble,and they need helpover and over ag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 to adviceand accept correction,so you can live sensib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make a lot of plans,but the Lord will dowhat he has decid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tters most is loyalty.It's better to be poorthan to be a li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ing respect to the Lordbrings true life—if you do it, you can relaxwithout fear of dang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are too lazyto lift a handto feed themselv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 fools learn good senseby seeing others punished;a sensible person learnsby being correct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graceful childrenrob their fatherand chase their mother awa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op learning,you will forgetwhat you already kno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be poorand live rightthan to be a stupid lia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witness makes funof the court system,and criminals think crimeis really delici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upid fool should expectto be punish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ingness and stupiditydon't go well together.If you are too eager,you will miss the ro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ruinedby our own stupidity,though we blame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have many friends;the poor have n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est witnesses and liarswon't escape punish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ries to be friendsof those who can help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poor,your own relatives reject you,and your friends are worse.When you really need them,they are not t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2026-06-12T00:20:48Z</dcterms:created>
  <dcterms:modified xsi:type="dcterms:W3CDTF">2026-06-12T00:20:48Z</dcterms:modified>
  <dc:title>Bible.com.au: Proverbs 19:1-29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