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2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9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rself a favorby having good sense—you will be glad you di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honest witnesses and liarswill be destroy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n't right for a foolto live in luxuryor for a slave to rulein place of a k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's wise to be patientand show what you are likeby forgiving other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angry king roarslike a lion,but when a king is pleased,it's like dew on the crop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lish children bring disgraceto their fathers.A nagging wife goes on and onlike the drip, drip, dripof the rai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ay inherit all you ownfrom your parents,but a sensible wifeis a gift from the Lor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are lazyand sleep your time away,you will starv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bey the Lord's teachingsand you will live—disobey and you will di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ring for the pooris lending to the Lord,and you will be well repai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's Wise To Be Patient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rrect your childrenbefore it's too late;if you don't punish them,trouble will come their wa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with bad tempersare always in trouble,and they need helpover and over agai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y attention to adviceand accept correction,so you can live sensibl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may make a lot of plans,but the Lord will dowhat he has decide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matters most is loyalty.It's better to be poorthan to be a lia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wing respect to the Lordbrings true life—if you do it, you can relaxwithout fear of dang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people are too lazyto lift a handto feed themselve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upid fools learn good senseby seeing others punished;a sensible person learnsby being correcte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graceful childrenrob their fatherand chase their mother away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stop learning,you will forgetwhat you already know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's better to be poorand live rightthan to be a stupid liar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ying witness makes funof the court system,and criminals think crimeis really deliciou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tupid fool should expectto be punishe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ingness and stupiditydon't go well together.If you are too eager,you will miss the roa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re ruinedby our own stupidity,though we blame the L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ch have many friends;the poor have non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honest witnesses and liarswon't escape punishmen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tries to be friendsof those who can help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are poor,your own relatives reject you,and your friends are worse.When you really need them,they are not the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2026-08-13T21:19:54Z</dcterms:created>
  <dcterms:modified xsi:type="dcterms:W3CDTF">2026-08-13T21:19:54Z</dcterms:modified>
  <dc:title>Bible.com.au: Proverbs 19:1-29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