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3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's nothing so deliciousas the taste of gossip!It melts in your m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lazy is no differentfrom being a troublemak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mighty towerwhere his people can runfor safety—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think their moneyis a wall of prote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leads to destruction;humility leads to hono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stupid and embarrassingto give an answerbefore you list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cheerful helpswhen you are sick,but nothing helpswhen you give u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th good sensewants to lear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will get you into see any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think you have wonyour case in court,until your opponent spea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Wrong  To Favor the Guil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ing straws is one wayto settle a difficult ca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g up with a friendyou have offendedis harder than breakingthrough a city w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words good—you will be glad you di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ds can bring death or life!Talk too much, and you will eateverything you sa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's greatest treasureis his wife—she is a gift from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must beg for help,but the rich can givea harsh rep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friends don't help,but a true friend is closerthan your own famil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selfish and stupidto think only of yourselfand to sneer at peoplewho have sen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have no desire to learn,instead they would rathergive their own opin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ongdoing leads to shameand disgra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ds of wisdomare a stream that flowsfrom a deep fount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wrong to favor the guiltyand keep the innocentfrom getting just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 talk will get youinto a lot of trou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 foolish thingsis like setting a trapto destroy yoursel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2026-06-22T02:41:42Z</dcterms:created>
  <dcterms:modified xsi:type="dcterms:W3CDTF">2026-06-22T02:41:42Z</dcterms:modified>
  <dc:title>Bible.com.au: Proverbs 18:1-24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