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ribe works miracleslike a magic charmthat brings good luc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eep your friendsif you forgive them,but you will lose your friendsif you keep talking aboutwhat they did wr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nsible personaccepts correction,but you can't beat senseinto a foo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uel people want to rebel,and so vicious attackerswill be sent against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ear robbed of her cubsis far less dangerousthan a stubborn foo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always have troubleif you are mean to thosewho are good to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rt of an argumentis like a water leak—so stop it beforereal trouble breaks ou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oesn't like thosewho defend the guiltyor condemn the innoce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fools have moneyfor an educationwhen they refuse to learn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is there to help,in any situation,and relatives are bornto share ou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Thoughts Are Tested  by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stupid to guaranteesomeone else's loa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nd the proudlove trouble and keep beggingto be hu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esty does you no good,and telling lieswill get you in trou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never pleasantto be the parent of a fooland have nothing but pai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cheerful,you feel good;if you are sad,you hurt all ov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ooks accept secret bribesto keep justicefrom being d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ith wisdom knowswhat makes good sense,but fools can nevermake up their min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ish children bring sorrowand pain to their pare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n't fairto punish the innocentand those who do righ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kes a lot of senseto be a person of few wordsand to stay c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ry crust of bread eatenin peace and quietis better than a feast eatenwhere everyone argu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fools seem smartwhen they are quie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lavewill be placed in chargeof a no-good child,and that slave will be giventhe same inheritancethat each child recei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lver and gold are testedby flames of fire;our thoughts are testedby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makers listento troublemakers,and liars listen to li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insulting the poor,you insult your Creator.You will be punishedif you make funof someone in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dparents are proudof their grandchildren,and children should be proudof their paren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ounds strange for a foolto talk sensibly,but it's even worsefor a ruler to tell l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2026-08-13T21:19:40Z</dcterms:created>
  <dcterms:modified xsi:type="dcterms:W3CDTF">2026-08-13T21:19:40Z</dcterms:modified>
  <dc:title>Bible.com.au: Proverbs 17:1-28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