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7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ibe works miracleslike a magic charmthat brings good luc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keep your friendsif you forgive them,but you will lose your friendsif you keep talking aboutwhat they did wro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nsible personaccepts correction,but you can't beat senseinto a foo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uel people want to rebel,and so vicious attackerswill be sent against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ear robbed of her cubsis far less dangerousthan a stubborn foo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always have troubleif you are mean to thosewho are good to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rt of an argumentis like a water leak—so stop it beforereal trouble breaks ou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n't like thosewho defend the guiltyor condemn the innocen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fools have moneyfor an educationwhen they refuse to learn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iend is there to help,in any situation,and relatives are bornto share our troubl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Thoughts Are Tested  by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stupid to guaranteesomeone else's lo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nd the proudlove trouble and keep beggingto be hu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onesty does you no good,and telling lieswill get you in troubl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never pleasantto be the parent of a fooland have nothing but pai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cheerful,you feel good;if you are sad,you hurt all o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ooks accept secret bribesto keep justicefrom being don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ith wisdom knowswhat makes good sense,but fools can nevermake up their mind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ish children bring sorrowand pain to their par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n't fairto punish the innocentand those who do righ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akes a lot of senseto be a person of few wordsand to stay c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ry crust of bread eatenin peace and quietis better than a feast eatenwhere everyone argue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fools seem smartwhen they are quie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lavewill be placed in chargeof a no-good child,and that slave will be giventhe same inheritancethat each child recei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lver and gold are testedby flames of fire;our thoughts are testedby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oublemakers listento troublemakers,and liars listen to lia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insulting the poor,you insult your Creator.You will be punishedif you make funof someone in trou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ndparents are proudof their grandchildren,and children should be proudof their paren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ounds strange for a foolto talk sensibly,but it's even worsefor a ruler to tell l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2026-06-12T00:20:49Z</dcterms:created>
  <dcterms:modified xsi:type="dcterms:W3CDTF">2026-06-12T00:20:49Z</dcterms:modified>
  <dc:title>Bible.com.au: Proverbs 17:1-28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