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6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 Has the Final W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mans make plans,but the Lordhas the final w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think we knowwhat is right,but the Lord is the judgeof our moti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e your plans with the Lord,and you will succe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a reasonfor everything he does,and he lets evil people liveonly to be 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esn't likeanyone who is conceited—you can be surethey will be punis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truly love God,our sins will be forgiven;if we show him respect,we will keep away from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please the Lord,even our enemiesmake friends with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be honestand poorthan to be dishonestand ri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ke our own plans,but the Lord decideswhere we will 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speak with authorityand are never wro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to seeif we are fairor if we cheat 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makes rulers powerful.They should hate evi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 honesty and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rulercan put you to death.So be wise!Don't make one ang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ruler is happyand pleased with you,it's like refreshing rain,and you will li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much better to be wiseand sensiblethan to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eople avoid evil ways,and they protect themselvesby watching where they g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much pridewill destroy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better offto be humble and poorthan to get richfrom what you take by for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know what you're doing,you will prosper.God blesses everyonewho trusts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judgment provesthat you are wise,and if you speak kindly,you can teach oth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sense is a fountainthat gives life,but fools are punishedby their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persuade othersif you are wiseand speak sensib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 words are like honey—they cheer you upand make you feel st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what seems rightis really a road to dea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ngrier you are,the harder you work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thless people plan trouble.Even their words burnlike a flaming fi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ssip is no good!It causes hard feelingsand comes between friend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ust violent people.They will mislead youto do the wrong th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one winksor grins behind your back,trouble is on the 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y hair is a glorious crownworn by thosewho have lived righ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rolling your temperis better than being a herowho captures a cit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ke our own decisions,but the Lord alonedetermines what happe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2026-09-17T15:44:23Z</dcterms:created>
  <dcterms:modified xsi:type="dcterms:W3CDTF">2026-09-17T15:44:23Z</dcterms:modified>
  <dc:title>Bible.com.au: Proverbs 16:1-33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